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2" r:id="rId5"/>
    <p:sldId id="263" r:id="rId6"/>
    <p:sldId id="256" r:id="rId7"/>
    <p:sldId id="261" r:id="rId8"/>
    <p:sldId id="260" r:id="rId9"/>
    <p:sldId id="257" r:id="rId10"/>
    <p:sldId id="259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4660"/>
  </p:normalViewPr>
  <p:slideViewPr>
    <p:cSldViewPr>
      <p:cViewPr varScale="1">
        <p:scale>
          <a:sx n="97" d="100"/>
          <a:sy n="97" d="100"/>
        </p:scale>
        <p:origin x="3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02" y="105879"/>
            <a:ext cx="6933398" cy="383234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6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837892"/>
            <a:ext cx="4184904" cy="91801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7D523F3-FDC7-CB09-72C3-675307026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93152" y="0"/>
            <a:ext cx="4498848" cy="6089904"/>
          </a:xfrm>
          <a:custGeom>
            <a:avLst/>
            <a:gdLst>
              <a:gd name="connsiteX0" fmla="*/ 0 w 4510185"/>
              <a:gd name="connsiteY0" fmla="*/ 0 h 6096000"/>
              <a:gd name="connsiteX1" fmla="*/ 4510185 w 4510185"/>
              <a:gd name="connsiteY1" fmla="*/ 0 h 6096000"/>
              <a:gd name="connsiteX2" fmla="*/ 4510185 w 4510185"/>
              <a:gd name="connsiteY2" fmla="*/ 6096000 h 6096000"/>
              <a:gd name="connsiteX3" fmla="*/ 501522 w 4510185"/>
              <a:gd name="connsiteY3" fmla="*/ 6096000 h 6096000"/>
              <a:gd name="connsiteX4" fmla="*/ 0 w 4510185"/>
              <a:gd name="connsiteY4" fmla="*/ 559139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0185" h="6096000">
                <a:moveTo>
                  <a:pt x="0" y="0"/>
                </a:moveTo>
                <a:lnTo>
                  <a:pt x="4510185" y="0"/>
                </a:lnTo>
                <a:lnTo>
                  <a:pt x="4510185" y="6096000"/>
                </a:lnTo>
                <a:lnTo>
                  <a:pt x="501522" y="6096000"/>
                </a:lnTo>
                <a:cubicBezTo>
                  <a:pt x="224540" y="6096000"/>
                  <a:pt x="0" y="5870082"/>
                  <a:pt x="0" y="559139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47046596-FFEC-0663-2F9B-19F442C8D1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81816" y="0"/>
            <a:ext cx="4510185" cy="6096000"/>
          </a:xfrm>
          <a:custGeom>
            <a:avLst/>
            <a:gdLst>
              <a:gd name="connsiteX0" fmla="*/ 0 w 4510185"/>
              <a:gd name="connsiteY0" fmla="*/ 0 h 6096000"/>
              <a:gd name="connsiteX1" fmla="*/ 4510185 w 4510185"/>
              <a:gd name="connsiteY1" fmla="*/ 0 h 6096000"/>
              <a:gd name="connsiteX2" fmla="*/ 4510185 w 4510185"/>
              <a:gd name="connsiteY2" fmla="*/ 6096000 h 6096000"/>
              <a:gd name="connsiteX3" fmla="*/ 501522 w 4510185"/>
              <a:gd name="connsiteY3" fmla="*/ 6096000 h 6096000"/>
              <a:gd name="connsiteX4" fmla="*/ 0 w 4510185"/>
              <a:gd name="connsiteY4" fmla="*/ 559139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0185" h="6096000">
                <a:moveTo>
                  <a:pt x="0" y="0"/>
                </a:moveTo>
                <a:lnTo>
                  <a:pt x="4510185" y="0"/>
                </a:lnTo>
                <a:lnTo>
                  <a:pt x="4510185" y="6096000"/>
                </a:lnTo>
                <a:lnTo>
                  <a:pt x="501522" y="6096000"/>
                </a:lnTo>
                <a:cubicBezTo>
                  <a:pt x="224540" y="6096000"/>
                  <a:pt x="0" y="5870082"/>
                  <a:pt x="0" y="5591398"/>
                </a:cubicBezTo>
                <a:close/>
              </a:path>
            </a:pathLst>
          </a:custGeom>
          <a:blipFill dpi="0" rotWithShape="1">
            <a:blip r:embed="rId2">
              <a:alphaModFix amt="8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33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10706100" cy="6839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54" y="1506872"/>
            <a:ext cx="10693446" cy="4665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9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3860" y="1376413"/>
            <a:ext cx="3834793" cy="26974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3860" y="4073893"/>
            <a:ext cx="3599210" cy="116225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51CC2D7F-4DE5-3D21-470F-8B959A5C44D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74402" cy="6096000"/>
          </a:xfrm>
          <a:custGeom>
            <a:avLst/>
            <a:gdLst>
              <a:gd name="connsiteX0" fmla="*/ 0 w 7274402"/>
              <a:gd name="connsiteY0" fmla="*/ 0 h 6096000"/>
              <a:gd name="connsiteX1" fmla="*/ 7274402 w 7274402"/>
              <a:gd name="connsiteY1" fmla="*/ 0 h 6096000"/>
              <a:gd name="connsiteX2" fmla="*/ 7274402 w 7274402"/>
              <a:gd name="connsiteY2" fmla="*/ 5598011 h 6096000"/>
              <a:gd name="connsiteX3" fmla="*/ 6779450 w 7274402"/>
              <a:gd name="connsiteY3" fmla="*/ 6096000 h 6096000"/>
              <a:gd name="connsiteX4" fmla="*/ 0 w 7274402"/>
              <a:gd name="connsiteY4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74402" h="6096000">
                <a:moveTo>
                  <a:pt x="0" y="0"/>
                </a:moveTo>
                <a:lnTo>
                  <a:pt x="7274402" y="0"/>
                </a:lnTo>
                <a:lnTo>
                  <a:pt x="7274402" y="5598011"/>
                </a:lnTo>
                <a:cubicBezTo>
                  <a:pt x="7274402" y="5873043"/>
                  <a:pt x="7052804" y="6096000"/>
                  <a:pt x="6779450" y="6096000"/>
                </a:cubicBezTo>
                <a:lnTo>
                  <a:pt x="0" y="6096000"/>
                </a:ln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56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093" y="190500"/>
            <a:ext cx="3923894" cy="26736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5000"/>
              </a:lnSpc>
              <a:defRPr lang="en-US" sz="3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873751"/>
            <a:ext cx="3277380" cy="122894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E33A8AF-9A38-4027-A746-F135FF75F2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43585" y="0"/>
            <a:ext cx="7448415" cy="6093762"/>
          </a:xfrm>
          <a:custGeom>
            <a:avLst/>
            <a:gdLst>
              <a:gd name="connsiteX0" fmla="*/ 0 w 7448415"/>
              <a:gd name="connsiteY0" fmla="*/ 0 h 6093762"/>
              <a:gd name="connsiteX1" fmla="*/ 7448415 w 7448415"/>
              <a:gd name="connsiteY1" fmla="*/ 0 h 6093762"/>
              <a:gd name="connsiteX2" fmla="*/ 7448415 w 7448415"/>
              <a:gd name="connsiteY2" fmla="*/ 6093762 h 6093762"/>
              <a:gd name="connsiteX3" fmla="*/ 501521 w 7448415"/>
              <a:gd name="connsiteY3" fmla="*/ 6093762 h 6093762"/>
              <a:gd name="connsiteX4" fmla="*/ 0 w 7448415"/>
              <a:gd name="connsiteY4" fmla="*/ 5592240 h 609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415" h="6093762">
                <a:moveTo>
                  <a:pt x="0" y="0"/>
                </a:moveTo>
                <a:lnTo>
                  <a:pt x="7448415" y="0"/>
                </a:lnTo>
                <a:lnTo>
                  <a:pt x="7448415" y="6093762"/>
                </a:lnTo>
                <a:lnTo>
                  <a:pt x="501521" y="6093762"/>
                </a:lnTo>
                <a:cubicBezTo>
                  <a:pt x="224538" y="6093762"/>
                  <a:pt x="0" y="5869223"/>
                  <a:pt x="0" y="5592240"/>
                </a:cubicBez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2000" y="6329172"/>
            <a:ext cx="2816835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93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02936"/>
            <a:ext cx="10858500" cy="85039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defRPr lang="en-US" sz="3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80176"/>
            <a:ext cx="10858500" cy="41910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5E742D34-DBD4-0DEA-071F-32C82E7EB4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1468100" cy="5018448"/>
          </a:xfrm>
          <a:custGeom>
            <a:avLst/>
            <a:gdLst>
              <a:gd name="connsiteX0" fmla="*/ 0 w 11468100"/>
              <a:gd name="connsiteY0" fmla="*/ 0 h 5091600"/>
              <a:gd name="connsiteX1" fmla="*/ 11468100 w 11468100"/>
              <a:gd name="connsiteY1" fmla="*/ 0 h 5091600"/>
              <a:gd name="connsiteX2" fmla="*/ 11468100 w 11468100"/>
              <a:gd name="connsiteY2" fmla="*/ 4590078 h 5091600"/>
              <a:gd name="connsiteX3" fmla="*/ 10966578 w 11468100"/>
              <a:gd name="connsiteY3" fmla="*/ 5091600 h 5091600"/>
              <a:gd name="connsiteX4" fmla="*/ 0 w 11468100"/>
              <a:gd name="connsiteY4" fmla="*/ 5091600 h 509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5091600">
                <a:moveTo>
                  <a:pt x="0" y="0"/>
                </a:moveTo>
                <a:lnTo>
                  <a:pt x="11468100" y="0"/>
                </a:lnTo>
                <a:lnTo>
                  <a:pt x="11468100" y="4590078"/>
                </a:lnTo>
                <a:cubicBezTo>
                  <a:pt x="11468100" y="4867061"/>
                  <a:pt x="11243561" y="5091600"/>
                  <a:pt x="10966578" y="5091600"/>
                </a:cubicBezTo>
                <a:lnTo>
                  <a:pt x="0" y="5091600"/>
                </a:ln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629400"/>
            <a:ext cx="280540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1240" y="6629400"/>
            <a:ext cx="237692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3193" y="6629400"/>
            <a:ext cx="429207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664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45" y="250257"/>
            <a:ext cx="9692640" cy="460284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8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999" y="5053094"/>
            <a:ext cx="5253789" cy="84719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49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0321" y="1904300"/>
            <a:ext cx="7084194" cy="2353755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2965" y="4597167"/>
            <a:ext cx="5678905" cy="108218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172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31670"/>
            <a:ext cx="12120283" cy="50932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85000"/>
              </a:lnSpc>
              <a:defRPr lang="en-US" sz="12500" spc="-50" baseline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5356548"/>
            <a:ext cx="6414887" cy="748417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482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2" y="1940943"/>
            <a:ext cx="8771340" cy="4917058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7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2000" y="64008"/>
            <a:ext cx="2816835" cy="3383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0304" y="64008"/>
            <a:ext cx="1612674" cy="3383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096" y="64008"/>
            <a:ext cx="457200" cy="3383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1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2D3B99D-E6B2-4EE8-0A54-0FAA36775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35581" y="2721090"/>
            <a:ext cx="8456418" cy="4136911"/>
          </a:xfrm>
          <a:custGeom>
            <a:avLst/>
            <a:gdLst>
              <a:gd name="connsiteX0" fmla="*/ 501522 w 8456418"/>
              <a:gd name="connsiteY0" fmla="*/ 0 h 4136911"/>
              <a:gd name="connsiteX1" fmla="*/ 7315160 w 8456418"/>
              <a:gd name="connsiteY1" fmla="*/ 0 h 4136911"/>
              <a:gd name="connsiteX2" fmla="*/ 7389577 w 8456418"/>
              <a:gd name="connsiteY2" fmla="*/ 0 h 4136911"/>
              <a:gd name="connsiteX3" fmla="*/ 8456418 w 8456418"/>
              <a:gd name="connsiteY3" fmla="*/ 0 h 4136911"/>
              <a:gd name="connsiteX4" fmla="*/ 8456418 w 8456418"/>
              <a:gd name="connsiteY4" fmla="*/ 4136910 h 4136911"/>
              <a:gd name="connsiteX5" fmla="*/ 7389577 w 8456418"/>
              <a:gd name="connsiteY5" fmla="*/ 4136910 h 4136911"/>
              <a:gd name="connsiteX6" fmla="*/ 7389577 w 8456418"/>
              <a:gd name="connsiteY6" fmla="*/ 4136911 h 4136911"/>
              <a:gd name="connsiteX7" fmla="*/ 0 w 8456418"/>
              <a:gd name="connsiteY7" fmla="*/ 4136911 h 4136911"/>
              <a:gd name="connsiteX8" fmla="*/ 0 w 8456418"/>
              <a:gd name="connsiteY8" fmla="*/ 501522 h 4136911"/>
              <a:gd name="connsiteX9" fmla="*/ 501522 w 8456418"/>
              <a:gd name="connsiteY9" fmla="*/ 0 h 413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56418" h="4136911">
                <a:moveTo>
                  <a:pt x="501522" y="0"/>
                </a:moveTo>
                <a:lnTo>
                  <a:pt x="7315160" y="0"/>
                </a:lnTo>
                <a:lnTo>
                  <a:pt x="7389577" y="0"/>
                </a:lnTo>
                <a:lnTo>
                  <a:pt x="8456418" y="0"/>
                </a:lnTo>
                <a:lnTo>
                  <a:pt x="8456418" y="4136910"/>
                </a:lnTo>
                <a:lnTo>
                  <a:pt x="7389577" y="4136910"/>
                </a:lnTo>
                <a:lnTo>
                  <a:pt x="7389577" y="4136911"/>
                </a:lnTo>
                <a:lnTo>
                  <a:pt x="0" y="4136911"/>
                </a:lnTo>
                <a:lnTo>
                  <a:pt x="0" y="501522"/>
                </a:lnTo>
                <a:cubicBezTo>
                  <a:pt x="0" y="224539"/>
                  <a:pt x="224538" y="0"/>
                  <a:pt x="5015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99" y="134751"/>
            <a:ext cx="11429601" cy="2213814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9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67200" y="3124200"/>
            <a:ext cx="7200900" cy="297180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 marL="1028700" indent="-342900">
              <a:buFont typeface="+mj-lt"/>
              <a:buAutoNum type="arabicPeriod"/>
              <a:defRPr lang="en-US" dirty="0"/>
            </a:lvl4pPr>
            <a:lvl5pPr marL="1257300" indent="-342900"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925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316" y="154198"/>
            <a:ext cx="11326784" cy="1770855"/>
          </a:xfrm>
        </p:spPr>
        <p:txBody>
          <a:bodyPr anchor="t">
            <a:noAutofit/>
          </a:bodyPr>
          <a:lstStyle>
            <a:lvl1pPr>
              <a:lnSpc>
                <a:spcPct val="80000"/>
              </a:lnSpc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FF180EE-9609-8056-7D1A-0AB8C967691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266752"/>
            <a:ext cx="6871018" cy="4591248"/>
          </a:xfrm>
          <a:custGeom>
            <a:avLst/>
            <a:gdLst>
              <a:gd name="connsiteX0" fmla="*/ 0 w 6871018"/>
              <a:gd name="connsiteY0" fmla="*/ 0 h 4591248"/>
              <a:gd name="connsiteX1" fmla="*/ 6369496 w 6871018"/>
              <a:gd name="connsiteY1" fmla="*/ 0 h 4591248"/>
              <a:gd name="connsiteX2" fmla="*/ 6871018 w 6871018"/>
              <a:gd name="connsiteY2" fmla="*/ 501522 h 4591248"/>
              <a:gd name="connsiteX3" fmla="*/ 6871018 w 6871018"/>
              <a:gd name="connsiteY3" fmla="*/ 4591248 h 4591248"/>
              <a:gd name="connsiteX4" fmla="*/ 0 w 6871018"/>
              <a:gd name="connsiteY4" fmla="*/ 4591248 h 459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1018" h="4591248">
                <a:moveTo>
                  <a:pt x="0" y="0"/>
                </a:moveTo>
                <a:lnTo>
                  <a:pt x="6369496" y="0"/>
                </a:lnTo>
                <a:cubicBezTo>
                  <a:pt x="6646479" y="0"/>
                  <a:pt x="6871018" y="224539"/>
                  <a:pt x="6871018" y="501522"/>
                </a:cubicBezTo>
                <a:lnTo>
                  <a:pt x="6871018" y="4591248"/>
                </a:lnTo>
                <a:lnTo>
                  <a:pt x="0" y="4591248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ED03D8A-5554-BC86-D031-989A4FC01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84170" y="2266752"/>
            <a:ext cx="5107831" cy="4591248"/>
          </a:xfrm>
          <a:custGeom>
            <a:avLst/>
            <a:gdLst>
              <a:gd name="connsiteX0" fmla="*/ 501521 w 5107831"/>
              <a:gd name="connsiteY0" fmla="*/ 0 h 4591248"/>
              <a:gd name="connsiteX1" fmla="*/ 5107831 w 5107831"/>
              <a:gd name="connsiteY1" fmla="*/ 0 h 4591248"/>
              <a:gd name="connsiteX2" fmla="*/ 5107831 w 5107831"/>
              <a:gd name="connsiteY2" fmla="*/ 4591248 h 4591248"/>
              <a:gd name="connsiteX3" fmla="*/ 0 w 5107831"/>
              <a:gd name="connsiteY3" fmla="*/ 4591248 h 4591248"/>
              <a:gd name="connsiteX4" fmla="*/ 0 w 5107831"/>
              <a:gd name="connsiteY4" fmla="*/ 501522 h 4591248"/>
              <a:gd name="connsiteX5" fmla="*/ 501521 w 5107831"/>
              <a:gd name="connsiteY5" fmla="*/ 0 h 459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07831" h="4591248">
                <a:moveTo>
                  <a:pt x="501521" y="0"/>
                </a:moveTo>
                <a:lnTo>
                  <a:pt x="5107831" y="0"/>
                </a:lnTo>
                <a:lnTo>
                  <a:pt x="5107831" y="4591248"/>
                </a:lnTo>
                <a:lnTo>
                  <a:pt x="0" y="4591248"/>
                </a:lnTo>
                <a:lnTo>
                  <a:pt x="0" y="501522"/>
                </a:lnTo>
                <a:cubicBezTo>
                  <a:pt x="0" y="224539"/>
                  <a:pt x="224538" y="0"/>
                  <a:pt x="5015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97833" y="2762450"/>
            <a:ext cx="3870267" cy="3333549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 marL="1028700" indent="-342900">
              <a:buFont typeface="+mj-lt"/>
              <a:buAutoNum type="arabicPeriod"/>
              <a:defRPr lang="en-US" dirty="0"/>
            </a:lvl4pPr>
            <a:lvl5pPr marL="1257300" indent="-342900"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97833" y="6329172"/>
            <a:ext cx="2020539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98169" y="6329172"/>
            <a:ext cx="140591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18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28" y="5434066"/>
            <a:ext cx="11259672" cy="1340631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9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A527762-C88B-23BA-9A3F-621F88C685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7075656" cy="5017475"/>
          </a:xfrm>
          <a:custGeom>
            <a:avLst/>
            <a:gdLst>
              <a:gd name="connsiteX0" fmla="*/ 0 w 7075656"/>
              <a:gd name="connsiteY0" fmla="*/ 0 h 5017475"/>
              <a:gd name="connsiteX1" fmla="*/ 7075656 w 7075656"/>
              <a:gd name="connsiteY1" fmla="*/ 0 h 5017475"/>
              <a:gd name="connsiteX2" fmla="*/ 7075656 w 7075656"/>
              <a:gd name="connsiteY2" fmla="*/ 4515953 h 5017475"/>
              <a:gd name="connsiteX3" fmla="*/ 6574134 w 7075656"/>
              <a:gd name="connsiteY3" fmla="*/ 5017475 h 5017475"/>
              <a:gd name="connsiteX4" fmla="*/ 0 w 7075656"/>
              <a:gd name="connsiteY4" fmla="*/ 5017475 h 501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656" h="5017475">
                <a:moveTo>
                  <a:pt x="0" y="0"/>
                </a:moveTo>
                <a:lnTo>
                  <a:pt x="7075656" y="0"/>
                </a:lnTo>
                <a:lnTo>
                  <a:pt x="7075656" y="4515953"/>
                </a:lnTo>
                <a:cubicBezTo>
                  <a:pt x="7075656" y="4792936"/>
                  <a:pt x="6851117" y="5017475"/>
                  <a:pt x="6574134" y="5017475"/>
                </a:cubicBezTo>
                <a:lnTo>
                  <a:pt x="0" y="5017475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01094" y="791110"/>
            <a:ext cx="3767006" cy="4226366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 marL="1028700" indent="-342900">
              <a:buFont typeface="+mj-lt"/>
              <a:buAutoNum type="arabicPeriod"/>
              <a:defRPr lang="en-US" dirty="0"/>
            </a:lvl4pPr>
            <a:lvl5pPr marL="1257300" indent="-342900"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01094" y="190984"/>
            <a:ext cx="2713574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29799" y="190984"/>
            <a:ext cx="107428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0742" y="190984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27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871" y="1717296"/>
            <a:ext cx="5618603" cy="1189805"/>
          </a:xfrm>
        </p:spPr>
        <p:txBody>
          <a:bodyPr anchor="b">
            <a:normAutofit/>
          </a:bodyPr>
          <a:lstStyle>
            <a:lvl1pPr algn="ctr"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84734" y="3138477"/>
            <a:ext cx="4428877" cy="211657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400" dirty="0"/>
            </a:lvl1pPr>
            <a:lvl2pPr marL="228600" indent="0" algn="ctr">
              <a:buNone/>
              <a:defRPr lang="en-US" sz="1200" dirty="0"/>
            </a:lvl2pPr>
            <a:lvl3pPr marL="457200" indent="0" algn="ctr">
              <a:buNone/>
              <a:defRPr lang="en-US" sz="1100" dirty="0"/>
            </a:lvl3pPr>
            <a:lvl4pPr marL="685800" indent="0" algn="ctr">
              <a:buNone/>
              <a:defRPr lang="en-US" sz="1100" dirty="0"/>
            </a:lvl4pPr>
            <a:lvl5pPr marL="914400" indent="0" algn="ctr">
              <a:buNone/>
              <a:defRPr lang="en-US" sz="11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69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160" y="1993392"/>
            <a:ext cx="3097924" cy="2160355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39103" y="1993392"/>
            <a:ext cx="4856097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04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625" y="1508760"/>
            <a:ext cx="3390442" cy="2857500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7596" y="1508760"/>
            <a:ext cx="5233669" cy="413187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64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097280"/>
            <a:ext cx="3205908" cy="3428174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46320" y="1098484"/>
            <a:ext cx="6126480" cy="507371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955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367238" cy="2031205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94998" y="822960"/>
            <a:ext cx="7087401" cy="53492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74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0520" y="822960"/>
            <a:ext cx="7305005" cy="97265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1613FF0-3917-A83C-848B-3D19323934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3493008" cy="6107204"/>
          </a:xfrm>
          <a:custGeom>
            <a:avLst/>
            <a:gdLst>
              <a:gd name="connsiteX0" fmla="*/ 0 w 3493008"/>
              <a:gd name="connsiteY0" fmla="*/ 0 h 6107204"/>
              <a:gd name="connsiteX1" fmla="*/ 3493008 w 3493008"/>
              <a:gd name="connsiteY1" fmla="*/ 0 h 6107204"/>
              <a:gd name="connsiteX2" fmla="*/ 3493008 w 3493008"/>
              <a:gd name="connsiteY2" fmla="*/ 5602161 h 6107204"/>
              <a:gd name="connsiteX3" fmla="*/ 2991486 w 3493008"/>
              <a:gd name="connsiteY3" fmla="*/ 6107204 h 6107204"/>
              <a:gd name="connsiteX4" fmla="*/ 0 w 3493008"/>
              <a:gd name="connsiteY4" fmla="*/ 6107204 h 6107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3008" h="6107204">
                <a:moveTo>
                  <a:pt x="0" y="0"/>
                </a:moveTo>
                <a:lnTo>
                  <a:pt x="3493008" y="0"/>
                </a:lnTo>
                <a:lnTo>
                  <a:pt x="3493008" y="5602161"/>
                </a:lnTo>
                <a:cubicBezTo>
                  <a:pt x="3493008" y="5881089"/>
                  <a:pt x="3268469" y="6107204"/>
                  <a:pt x="2991486" y="6107204"/>
                </a:cubicBezTo>
                <a:lnTo>
                  <a:pt x="0" y="6107204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63095" y="1993392"/>
            <a:ext cx="7305005" cy="41208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90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7196328" cy="106832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" y="1996440"/>
            <a:ext cx="7196328" cy="4099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2090" y="6329172"/>
            <a:ext cx="281683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74104" y="6329172"/>
            <a:ext cx="266090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09836" y="6329172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BBFAFCD-BCC9-C2BB-355B-1D08B9A770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98986" y="758460"/>
            <a:ext cx="3493014" cy="6099541"/>
          </a:xfrm>
          <a:custGeom>
            <a:avLst/>
            <a:gdLst>
              <a:gd name="connsiteX0" fmla="*/ 501522 w 3493014"/>
              <a:gd name="connsiteY0" fmla="*/ 0 h 6099541"/>
              <a:gd name="connsiteX1" fmla="*/ 3493014 w 3493014"/>
              <a:gd name="connsiteY1" fmla="*/ 0 h 6099541"/>
              <a:gd name="connsiteX2" fmla="*/ 3493014 w 3493014"/>
              <a:gd name="connsiteY2" fmla="*/ 6099541 h 6099541"/>
              <a:gd name="connsiteX3" fmla="*/ 0 w 3493014"/>
              <a:gd name="connsiteY3" fmla="*/ 6099541 h 6099541"/>
              <a:gd name="connsiteX4" fmla="*/ 0 w 3493014"/>
              <a:gd name="connsiteY4" fmla="*/ 501522 h 6099541"/>
              <a:gd name="connsiteX5" fmla="*/ 501522 w 3493014"/>
              <a:gd name="connsiteY5" fmla="*/ 0 h 609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93014" h="6099541">
                <a:moveTo>
                  <a:pt x="501522" y="0"/>
                </a:moveTo>
                <a:lnTo>
                  <a:pt x="3493014" y="0"/>
                </a:lnTo>
                <a:lnTo>
                  <a:pt x="3493014" y="6099541"/>
                </a:lnTo>
                <a:lnTo>
                  <a:pt x="0" y="6099541"/>
                </a:lnTo>
                <a:lnTo>
                  <a:pt x="0" y="501522"/>
                </a:lnTo>
                <a:cubicBezTo>
                  <a:pt x="0" y="224539"/>
                  <a:pt x="224539" y="0"/>
                  <a:pt x="501522" y="0"/>
                </a:cubicBez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60518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799" y="374904"/>
            <a:ext cx="8029143" cy="9144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0F6D4C-AB58-61E2-820C-26713F7162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2812577" cy="6096000"/>
          </a:xfrm>
          <a:custGeom>
            <a:avLst/>
            <a:gdLst>
              <a:gd name="connsiteX0" fmla="*/ 0 w 2812577"/>
              <a:gd name="connsiteY0" fmla="*/ 0 h 6096000"/>
              <a:gd name="connsiteX1" fmla="*/ 2812577 w 2812577"/>
              <a:gd name="connsiteY1" fmla="*/ 0 h 6096000"/>
              <a:gd name="connsiteX2" fmla="*/ 2812577 w 2812577"/>
              <a:gd name="connsiteY2" fmla="*/ 5594478 h 6096000"/>
              <a:gd name="connsiteX3" fmla="*/ 2311055 w 2812577"/>
              <a:gd name="connsiteY3" fmla="*/ 6096000 h 6096000"/>
              <a:gd name="connsiteX4" fmla="*/ 0 w 2812577"/>
              <a:gd name="connsiteY4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2577" h="6096000">
                <a:moveTo>
                  <a:pt x="0" y="0"/>
                </a:moveTo>
                <a:lnTo>
                  <a:pt x="2812577" y="0"/>
                </a:lnTo>
                <a:lnTo>
                  <a:pt x="2812577" y="5594478"/>
                </a:lnTo>
                <a:cubicBezTo>
                  <a:pt x="2812577" y="5871461"/>
                  <a:pt x="2588038" y="6096000"/>
                  <a:pt x="2311055" y="6096000"/>
                </a:cubicBezTo>
                <a:lnTo>
                  <a:pt x="0" y="609600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78798" y="1444752"/>
            <a:ext cx="8029144" cy="4727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8799" y="6329172"/>
            <a:ext cx="269960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32917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329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65760"/>
            <a:ext cx="7935953" cy="9144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" y="1444752"/>
            <a:ext cx="7935953" cy="4727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65D02ED-881B-AC26-9FB1-E0C7AC5229C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379423" y="0"/>
            <a:ext cx="2812577" cy="6096000"/>
          </a:xfrm>
          <a:custGeom>
            <a:avLst/>
            <a:gdLst>
              <a:gd name="connsiteX0" fmla="*/ 0 w 2812577"/>
              <a:gd name="connsiteY0" fmla="*/ 0 h 6096000"/>
              <a:gd name="connsiteX1" fmla="*/ 2812577 w 2812577"/>
              <a:gd name="connsiteY1" fmla="*/ 0 h 6096000"/>
              <a:gd name="connsiteX2" fmla="*/ 2812577 w 2812577"/>
              <a:gd name="connsiteY2" fmla="*/ 6096000 h 6096000"/>
              <a:gd name="connsiteX3" fmla="*/ 501522 w 2812577"/>
              <a:gd name="connsiteY3" fmla="*/ 6096000 h 6096000"/>
              <a:gd name="connsiteX4" fmla="*/ 0 w 2812577"/>
              <a:gd name="connsiteY4" fmla="*/ 559447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2577" h="6096000">
                <a:moveTo>
                  <a:pt x="0" y="0"/>
                </a:moveTo>
                <a:lnTo>
                  <a:pt x="2812577" y="0"/>
                </a:lnTo>
                <a:lnTo>
                  <a:pt x="2812577" y="6096000"/>
                </a:lnTo>
                <a:lnTo>
                  <a:pt x="501522" y="6096000"/>
                </a:lnTo>
                <a:cubicBezTo>
                  <a:pt x="224539" y="6096000"/>
                  <a:pt x="0" y="5871461"/>
                  <a:pt x="0" y="5594478"/>
                </a:cubicBez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8096" y="6329172"/>
            <a:ext cx="269960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32917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0742" y="6329172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28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1301" y="822960"/>
            <a:ext cx="5986799" cy="109210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53D553-C5F3-3129-9E70-5FFBFDC9ECE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785141" cy="6096000"/>
          </a:xfrm>
          <a:custGeom>
            <a:avLst/>
            <a:gdLst>
              <a:gd name="connsiteX0" fmla="*/ 0 w 4785141"/>
              <a:gd name="connsiteY0" fmla="*/ 0 h 6096000"/>
              <a:gd name="connsiteX1" fmla="*/ 4785141 w 4785141"/>
              <a:gd name="connsiteY1" fmla="*/ 0 h 6096000"/>
              <a:gd name="connsiteX2" fmla="*/ 4785141 w 4785141"/>
              <a:gd name="connsiteY2" fmla="*/ 5594478 h 6096000"/>
              <a:gd name="connsiteX3" fmla="*/ 4283619 w 4785141"/>
              <a:gd name="connsiteY3" fmla="*/ 6096000 h 6096000"/>
              <a:gd name="connsiteX4" fmla="*/ 0 w 4785141"/>
              <a:gd name="connsiteY4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5141" h="6096000">
                <a:moveTo>
                  <a:pt x="0" y="0"/>
                </a:moveTo>
                <a:lnTo>
                  <a:pt x="4785141" y="0"/>
                </a:lnTo>
                <a:lnTo>
                  <a:pt x="4785141" y="5594478"/>
                </a:lnTo>
                <a:cubicBezTo>
                  <a:pt x="4785141" y="5871461"/>
                  <a:pt x="4560602" y="6096000"/>
                  <a:pt x="4283619" y="6096000"/>
                </a:cubicBezTo>
                <a:lnTo>
                  <a:pt x="0" y="6096000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1302" y="1996440"/>
            <a:ext cx="5986798" cy="4099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182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26" y="822960"/>
            <a:ext cx="6140334" cy="9732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1725" y="1996440"/>
            <a:ext cx="6140335" cy="4099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1088019-00EC-C5EE-FDBA-3FD6E5C52E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19999" y="0"/>
            <a:ext cx="4572001" cy="6095689"/>
          </a:xfrm>
          <a:custGeom>
            <a:avLst/>
            <a:gdLst>
              <a:gd name="connsiteX0" fmla="*/ 0 w 4572001"/>
              <a:gd name="connsiteY0" fmla="*/ 0 h 6095689"/>
              <a:gd name="connsiteX1" fmla="*/ 4572001 w 4572001"/>
              <a:gd name="connsiteY1" fmla="*/ 0 h 6095689"/>
              <a:gd name="connsiteX2" fmla="*/ 4572001 w 4572001"/>
              <a:gd name="connsiteY2" fmla="*/ 6095689 h 6095689"/>
              <a:gd name="connsiteX3" fmla="*/ 501522 w 4572001"/>
              <a:gd name="connsiteY3" fmla="*/ 6095689 h 6095689"/>
              <a:gd name="connsiteX4" fmla="*/ 0 w 4572001"/>
              <a:gd name="connsiteY4" fmla="*/ 5590205 h 609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1" h="6095689">
                <a:moveTo>
                  <a:pt x="0" y="0"/>
                </a:moveTo>
                <a:lnTo>
                  <a:pt x="4572001" y="0"/>
                </a:lnTo>
                <a:lnTo>
                  <a:pt x="4572001" y="6095689"/>
                </a:lnTo>
                <a:lnTo>
                  <a:pt x="501522" y="6095689"/>
                </a:lnTo>
                <a:cubicBezTo>
                  <a:pt x="224539" y="6095689"/>
                  <a:pt x="0" y="5869376"/>
                  <a:pt x="0" y="5590205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1B30B23-B6C4-3723-57BA-D70C99D0320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CB376B-27E9-4CDA-655E-2AE645F1DE4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EC5A43C-DD1F-E7E6-BBC8-F953BC288BB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51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912" y="822960"/>
            <a:ext cx="4243345" cy="108970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BFBCB5-4A7B-F7B3-9AAF-F908FB128A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548534" cy="6100464"/>
          </a:xfrm>
          <a:custGeom>
            <a:avLst/>
            <a:gdLst>
              <a:gd name="connsiteX0" fmla="*/ 0 w 6548534"/>
              <a:gd name="connsiteY0" fmla="*/ 0 h 6100464"/>
              <a:gd name="connsiteX1" fmla="*/ 6548534 w 6548534"/>
              <a:gd name="connsiteY1" fmla="*/ 0 h 6100464"/>
              <a:gd name="connsiteX2" fmla="*/ 6548534 w 6548534"/>
              <a:gd name="connsiteY2" fmla="*/ 5595865 h 6100464"/>
              <a:gd name="connsiteX3" fmla="*/ 6047012 w 6548534"/>
              <a:gd name="connsiteY3" fmla="*/ 6100464 h 6100464"/>
              <a:gd name="connsiteX4" fmla="*/ 0 w 6548534"/>
              <a:gd name="connsiteY4" fmla="*/ 6100464 h 610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534" h="6100464">
                <a:moveTo>
                  <a:pt x="0" y="0"/>
                </a:moveTo>
                <a:lnTo>
                  <a:pt x="6548534" y="0"/>
                </a:lnTo>
                <a:lnTo>
                  <a:pt x="6548534" y="5595865"/>
                </a:lnTo>
                <a:cubicBezTo>
                  <a:pt x="6548534" y="5874548"/>
                  <a:pt x="6323995" y="6100464"/>
                  <a:pt x="6047012" y="6100464"/>
                </a:cubicBezTo>
                <a:lnTo>
                  <a:pt x="0" y="6100464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23069" y="1988820"/>
            <a:ext cx="4244188" cy="41116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8F54AB8-6B4D-C00F-7A9F-6627E7066D2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18C63-B1E1-78F4-CF24-6991FB09C1C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D268E9B-F4A2-5ABF-D43A-3BF4DCADB3F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21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24" y="822961"/>
            <a:ext cx="4177554" cy="103124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1725" y="1993392"/>
            <a:ext cx="4177553" cy="41026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2D7B58-DFF6-BC00-8544-64FC5F7EED5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43722" y="0"/>
            <a:ext cx="6548279" cy="6105855"/>
          </a:xfrm>
          <a:custGeom>
            <a:avLst/>
            <a:gdLst>
              <a:gd name="connsiteX0" fmla="*/ 0 w 6548279"/>
              <a:gd name="connsiteY0" fmla="*/ 0 h 6105855"/>
              <a:gd name="connsiteX1" fmla="*/ 6548279 w 6548279"/>
              <a:gd name="connsiteY1" fmla="*/ 0 h 6105855"/>
              <a:gd name="connsiteX2" fmla="*/ 6548279 w 6548279"/>
              <a:gd name="connsiteY2" fmla="*/ 6105855 h 6105855"/>
              <a:gd name="connsiteX3" fmla="*/ 501522 w 6548279"/>
              <a:gd name="connsiteY3" fmla="*/ 6105855 h 6105855"/>
              <a:gd name="connsiteX4" fmla="*/ 0 w 6548279"/>
              <a:gd name="connsiteY4" fmla="*/ 5600680 h 6105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279" h="6105855">
                <a:moveTo>
                  <a:pt x="0" y="0"/>
                </a:moveTo>
                <a:lnTo>
                  <a:pt x="6548279" y="0"/>
                </a:lnTo>
                <a:lnTo>
                  <a:pt x="6548279" y="6105855"/>
                </a:lnTo>
                <a:lnTo>
                  <a:pt x="501522" y="6105855"/>
                </a:lnTo>
                <a:cubicBezTo>
                  <a:pt x="224539" y="6105855"/>
                  <a:pt x="0" y="5879680"/>
                  <a:pt x="0" y="560068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403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912" y="822960"/>
            <a:ext cx="4243345" cy="108970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3AE08AD-600E-B6CB-33D0-F11CE0529C4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765214"/>
            <a:ext cx="6559827" cy="6092786"/>
          </a:xfrm>
          <a:custGeom>
            <a:avLst/>
            <a:gdLst>
              <a:gd name="connsiteX0" fmla="*/ 0 w 6559827"/>
              <a:gd name="connsiteY0" fmla="*/ 0 h 6092786"/>
              <a:gd name="connsiteX1" fmla="*/ 6058305 w 6559827"/>
              <a:gd name="connsiteY1" fmla="*/ 0 h 6092786"/>
              <a:gd name="connsiteX2" fmla="*/ 6559827 w 6559827"/>
              <a:gd name="connsiteY2" fmla="*/ 501522 h 6092786"/>
              <a:gd name="connsiteX3" fmla="*/ 6559827 w 6559827"/>
              <a:gd name="connsiteY3" fmla="*/ 6092786 h 6092786"/>
              <a:gd name="connsiteX4" fmla="*/ 0 w 6559827"/>
              <a:gd name="connsiteY4" fmla="*/ 6092786 h 609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59827" h="6092786">
                <a:moveTo>
                  <a:pt x="0" y="0"/>
                </a:moveTo>
                <a:lnTo>
                  <a:pt x="6058305" y="0"/>
                </a:lnTo>
                <a:cubicBezTo>
                  <a:pt x="6335288" y="0"/>
                  <a:pt x="6559827" y="224539"/>
                  <a:pt x="6559827" y="501522"/>
                </a:cubicBezTo>
                <a:lnTo>
                  <a:pt x="6559827" y="6092786"/>
                </a:lnTo>
                <a:lnTo>
                  <a:pt x="0" y="6092786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23069" y="1988820"/>
            <a:ext cx="4244188" cy="41071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23069" y="632917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01199" y="6329172"/>
            <a:ext cx="138758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096" y="6329172"/>
            <a:ext cx="454437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659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324"/>
            <a:ext cx="2959272" cy="16308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" y="2590800"/>
            <a:ext cx="2959272" cy="3505200"/>
          </a:xfr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lang="en-US" dirty="0"/>
            </a:lvl1pPr>
            <a:lvl2pPr marL="400050" indent="-171450">
              <a:buFont typeface="Arial" panose="020B0604020202020204" pitchFamily="34" charset="0"/>
              <a:buChar char="•"/>
              <a:defRPr lang="en-US" dirty="0"/>
            </a:lvl2pPr>
            <a:lvl3pPr marL="628650" indent="-171450">
              <a:buFont typeface="Arial" panose="020B0604020202020204" pitchFamily="34" charset="0"/>
              <a:buChar char="•"/>
              <a:defRPr lang="en-US" dirty="0"/>
            </a:lvl3pPr>
            <a:lvl4pPr marL="857250" indent="-171450">
              <a:buFont typeface="Arial" panose="020B0604020202020204" pitchFamily="34" charset="0"/>
              <a:buChar char="•"/>
              <a:defRPr lang="en-US" dirty="0"/>
            </a:lvl4pPr>
            <a:lvl5pPr marL="1085850" indent="-171450">
              <a:buFont typeface="Arial" panose="020B0604020202020204" pitchFamily="34" charset="0"/>
              <a:buChar char="•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8096" y="6327648"/>
            <a:ext cx="18336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01773" y="6318659"/>
            <a:ext cx="109288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94658" y="6318659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A8E9606-29A0-9DB6-D153-C4863559DC6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83033" y="765213"/>
            <a:ext cx="7808967" cy="6092787"/>
          </a:xfrm>
          <a:custGeom>
            <a:avLst/>
            <a:gdLst>
              <a:gd name="connsiteX0" fmla="*/ 501522 w 7808967"/>
              <a:gd name="connsiteY0" fmla="*/ 0 h 6092787"/>
              <a:gd name="connsiteX1" fmla="*/ 7808967 w 7808967"/>
              <a:gd name="connsiteY1" fmla="*/ 0 h 6092787"/>
              <a:gd name="connsiteX2" fmla="*/ 7808967 w 7808967"/>
              <a:gd name="connsiteY2" fmla="*/ 6092787 h 6092787"/>
              <a:gd name="connsiteX3" fmla="*/ 0 w 7808967"/>
              <a:gd name="connsiteY3" fmla="*/ 6092787 h 6092787"/>
              <a:gd name="connsiteX4" fmla="*/ 0 w 7808967"/>
              <a:gd name="connsiteY4" fmla="*/ 501522 h 6092787"/>
              <a:gd name="connsiteX5" fmla="*/ 501522 w 7808967"/>
              <a:gd name="connsiteY5" fmla="*/ 0 h 609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08967" h="6092787">
                <a:moveTo>
                  <a:pt x="501522" y="0"/>
                </a:moveTo>
                <a:lnTo>
                  <a:pt x="7808967" y="0"/>
                </a:lnTo>
                <a:lnTo>
                  <a:pt x="7808967" y="6092787"/>
                </a:lnTo>
                <a:lnTo>
                  <a:pt x="0" y="6092787"/>
                </a:lnTo>
                <a:lnTo>
                  <a:pt x="0" y="501522"/>
                </a:lnTo>
                <a:cubicBezTo>
                  <a:pt x="0" y="224539"/>
                  <a:pt x="224539" y="0"/>
                  <a:pt x="501522" y="0"/>
                </a:cubicBez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9167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842437"/>
            <a:ext cx="3636745" cy="1253564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90D792C-BF4F-3E3A-5C82-8AA6028182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468100" cy="4354140"/>
          </a:xfrm>
          <a:custGeom>
            <a:avLst/>
            <a:gdLst>
              <a:gd name="connsiteX0" fmla="*/ 0 w 11468100"/>
              <a:gd name="connsiteY0" fmla="*/ 0 h 4354140"/>
              <a:gd name="connsiteX1" fmla="*/ 11468100 w 11468100"/>
              <a:gd name="connsiteY1" fmla="*/ 0 h 4354140"/>
              <a:gd name="connsiteX2" fmla="*/ 11468100 w 11468100"/>
              <a:gd name="connsiteY2" fmla="*/ 3852618 h 4354140"/>
              <a:gd name="connsiteX3" fmla="*/ 10965387 w 11468100"/>
              <a:gd name="connsiteY3" fmla="*/ 4354140 h 4354140"/>
              <a:gd name="connsiteX4" fmla="*/ 0 w 11468100"/>
              <a:gd name="connsiteY4" fmla="*/ 4354140 h 435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4354140">
                <a:moveTo>
                  <a:pt x="0" y="0"/>
                </a:moveTo>
                <a:lnTo>
                  <a:pt x="11468100" y="0"/>
                </a:lnTo>
                <a:lnTo>
                  <a:pt x="11468100" y="3852618"/>
                </a:lnTo>
                <a:cubicBezTo>
                  <a:pt x="11468100" y="4129601"/>
                  <a:pt x="11243028" y="4354140"/>
                  <a:pt x="10965387" y="4354140"/>
                </a:cubicBezTo>
                <a:lnTo>
                  <a:pt x="0" y="4354140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635" y="4854632"/>
            <a:ext cx="6579807" cy="139376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401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0" y="4095740"/>
            <a:ext cx="3242191" cy="1704459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842B8C5-7416-8C92-3E56-737867305A7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468100" cy="3659602"/>
          </a:xfrm>
          <a:custGeom>
            <a:avLst/>
            <a:gdLst>
              <a:gd name="connsiteX0" fmla="*/ 0 w 11468100"/>
              <a:gd name="connsiteY0" fmla="*/ 0 h 3659602"/>
              <a:gd name="connsiteX1" fmla="*/ 11468100 w 11468100"/>
              <a:gd name="connsiteY1" fmla="*/ 0 h 3659602"/>
              <a:gd name="connsiteX2" fmla="*/ 11468100 w 11468100"/>
              <a:gd name="connsiteY2" fmla="*/ 3158080 h 3659602"/>
              <a:gd name="connsiteX3" fmla="*/ 10964923 w 11468100"/>
              <a:gd name="connsiteY3" fmla="*/ 3659602 h 3659602"/>
              <a:gd name="connsiteX4" fmla="*/ 0 w 11468100"/>
              <a:gd name="connsiteY4" fmla="*/ 3659602 h 365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3659602">
                <a:moveTo>
                  <a:pt x="0" y="0"/>
                </a:moveTo>
                <a:lnTo>
                  <a:pt x="11468100" y="0"/>
                </a:lnTo>
                <a:lnTo>
                  <a:pt x="11468100" y="3158080"/>
                </a:lnTo>
                <a:cubicBezTo>
                  <a:pt x="11468100" y="3435063"/>
                  <a:pt x="11242820" y="3659602"/>
                  <a:pt x="10964923" y="3659602"/>
                </a:cubicBezTo>
                <a:lnTo>
                  <a:pt x="0" y="3659602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75355" y="4095740"/>
            <a:ext cx="7092745" cy="200601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92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159974" cy="1612741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D06C70-6C8E-0F10-743F-047DC1563DE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772090" y="64008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B292A-7A06-6DDC-E8C4-EBEEF5A46C0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291411" y="64008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D35E09C-E9FB-8393-0705-FD349F06C4C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050742" y="64008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75355" y="822959"/>
            <a:ext cx="7092745" cy="19986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90B4482-E492-864A-9429-7F3F86067C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268078"/>
            <a:ext cx="11468100" cy="3589922"/>
          </a:xfrm>
          <a:custGeom>
            <a:avLst/>
            <a:gdLst>
              <a:gd name="connsiteX0" fmla="*/ 0 w 11468100"/>
              <a:gd name="connsiteY0" fmla="*/ 0 h 3589922"/>
              <a:gd name="connsiteX1" fmla="*/ 10964923 w 11468100"/>
              <a:gd name="connsiteY1" fmla="*/ 0 h 3589922"/>
              <a:gd name="connsiteX2" fmla="*/ 11468100 w 11468100"/>
              <a:gd name="connsiteY2" fmla="*/ 501522 h 3589922"/>
              <a:gd name="connsiteX3" fmla="*/ 11468100 w 11468100"/>
              <a:gd name="connsiteY3" fmla="*/ 3589922 h 3589922"/>
              <a:gd name="connsiteX4" fmla="*/ 0 w 11468100"/>
              <a:gd name="connsiteY4" fmla="*/ 3589922 h 358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3589922">
                <a:moveTo>
                  <a:pt x="0" y="0"/>
                </a:moveTo>
                <a:lnTo>
                  <a:pt x="10964923" y="0"/>
                </a:lnTo>
                <a:cubicBezTo>
                  <a:pt x="11242820" y="0"/>
                  <a:pt x="11468100" y="224539"/>
                  <a:pt x="11468100" y="501522"/>
                </a:cubicBezTo>
                <a:lnTo>
                  <a:pt x="11468100" y="3589922"/>
                </a:lnTo>
                <a:lnTo>
                  <a:pt x="0" y="3589922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1466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0" y="3316097"/>
            <a:ext cx="3242191" cy="1704459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6389053-627F-50C3-46B2-6517FF15D61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1468100" cy="2879959"/>
          </a:xfrm>
          <a:custGeom>
            <a:avLst/>
            <a:gdLst>
              <a:gd name="connsiteX0" fmla="*/ 0 w 11468100"/>
              <a:gd name="connsiteY0" fmla="*/ 0 h 2879959"/>
              <a:gd name="connsiteX1" fmla="*/ 11468100 w 11468100"/>
              <a:gd name="connsiteY1" fmla="*/ 0 h 2879959"/>
              <a:gd name="connsiteX2" fmla="*/ 11468100 w 11468100"/>
              <a:gd name="connsiteY2" fmla="*/ 2378437 h 2879959"/>
              <a:gd name="connsiteX3" fmla="*/ 10964923 w 11468100"/>
              <a:gd name="connsiteY3" fmla="*/ 2879959 h 2879959"/>
              <a:gd name="connsiteX4" fmla="*/ 0 w 11468100"/>
              <a:gd name="connsiteY4" fmla="*/ 2879959 h 2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2879959">
                <a:moveTo>
                  <a:pt x="0" y="0"/>
                </a:moveTo>
                <a:lnTo>
                  <a:pt x="11468100" y="0"/>
                </a:lnTo>
                <a:lnTo>
                  <a:pt x="11468100" y="2378437"/>
                </a:lnTo>
                <a:cubicBezTo>
                  <a:pt x="11468100" y="2655420"/>
                  <a:pt x="11242820" y="2879959"/>
                  <a:pt x="10964923" y="2879959"/>
                </a:cubicBezTo>
                <a:lnTo>
                  <a:pt x="0" y="2879959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75355" y="3316096"/>
            <a:ext cx="7092745" cy="2852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917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10706100" cy="60442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F790B68-0230-A98B-796E-2C008AC2CC5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750092"/>
            <a:ext cx="6553940" cy="5107908"/>
          </a:xfrm>
          <a:custGeom>
            <a:avLst/>
            <a:gdLst>
              <a:gd name="connsiteX0" fmla="*/ 0 w 6553940"/>
              <a:gd name="connsiteY0" fmla="*/ 0 h 5107908"/>
              <a:gd name="connsiteX1" fmla="*/ 6118541 w 6553940"/>
              <a:gd name="connsiteY1" fmla="*/ 0 h 5107908"/>
              <a:gd name="connsiteX2" fmla="*/ 6553940 w 6553940"/>
              <a:gd name="connsiteY2" fmla="*/ 439618 h 5107908"/>
              <a:gd name="connsiteX3" fmla="*/ 6553940 w 6553940"/>
              <a:gd name="connsiteY3" fmla="*/ 5107908 h 5107908"/>
              <a:gd name="connsiteX4" fmla="*/ 0 w 6553940"/>
              <a:gd name="connsiteY4" fmla="*/ 5107908 h 5107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53940" h="5107908">
                <a:moveTo>
                  <a:pt x="0" y="0"/>
                </a:moveTo>
                <a:lnTo>
                  <a:pt x="6118541" y="0"/>
                </a:lnTo>
                <a:cubicBezTo>
                  <a:pt x="6359005" y="0"/>
                  <a:pt x="6553940" y="196824"/>
                  <a:pt x="6553940" y="439618"/>
                </a:cubicBezTo>
                <a:lnTo>
                  <a:pt x="6553940" y="5107908"/>
                </a:lnTo>
                <a:lnTo>
                  <a:pt x="0" y="5107908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9994" y="1679171"/>
            <a:ext cx="4268106" cy="44930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4" y="6389695"/>
            <a:ext cx="2183822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73704" y="6389695"/>
            <a:ext cx="1625600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5200" y="6389695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835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59"/>
            <a:ext cx="4811167" cy="91699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0936EEA-460B-E34D-8B9C-832ADF15E4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1958288"/>
            <a:ext cx="5620853" cy="4899713"/>
          </a:xfrm>
          <a:custGeom>
            <a:avLst/>
            <a:gdLst>
              <a:gd name="connsiteX0" fmla="*/ 0 w 5620853"/>
              <a:gd name="connsiteY0" fmla="*/ 0 h 4899713"/>
              <a:gd name="connsiteX1" fmla="*/ 5119331 w 5620853"/>
              <a:gd name="connsiteY1" fmla="*/ 0 h 4899713"/>
              <a:gd name="connsiteX2" fmla="*/ 5620853 w 5620853"/>
              <a:gd name="connsiteY2" fmla="*/ 501522 h 4899713"/>
              <a:gd name="connsiteX3" fmla="*/ 5620853 w 5620853"/>
              <a:gd name="connsiteY3" fmla="*/ 4899713 h 4899713"/>
              <a:gd name="connsiteX4" fmla="*/ 0 w 5620853"/>
              <a:gd name="connsiteY4" fmla="*/ 4899713 h 489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20853" h="4899713">
                <a:moveTo>
                  <a:pt x="0" y="0"/>
                </a:moveTo>
                <a:lnTo>
                  <a:pt x="5119331" y="0"/>
                </a:lnTo>
                <a:cubicBezTo>
                  <a:pt x="5396314" y="0"/>
                  <a:pt x="5620853" y="224539"/>
                  <a:pt x="5620853" y="501522"/>
                </a:cubicBezTo>
                <a:lnTo>
                  <a:pt x="5620853" y="4899713"/>
                </a:lnTo>
                <a:lnTo>
                  <a:pt x="0" y="4899713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4184" y="822960"/>
            <a:ext cx="5153915" cy="5273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1795" y="6387559"/>
            <a:ext cx="2868392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1917" y="6387559"/>
            <a:ext cx="1658678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2325" y="6387559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053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383280" cy="1269365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2E39E907-908A-148E-8CF0-2C3161E428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2387462"/>
            <a:ext cx="4145281" cy="4470539"/>
          </a:xfrm>
          <a:custGeom>
            <a:avLst/>
            <a:gdLst>
              <a:gd name="connsiteX0" fmla="*/ 0 w 4145281"/>
              <a:gd name="connsiteY0" fmla="*/ 0 h 4470539"/>
              <a:gd name="connsiteX1" fmla="*/ 3629230 w 4145281"/>
              <a:gd name="connsiteY1" fmla="*/ 0 h 4470539"/>
              <a:gd name="connsiteX2" fmla="*/ 4145281 w 4145281"/>
              <a:gd name="connsiteY2" fmla="*/ 516051 h 4470539"/>
              <a:gd name="connsiteX3" fmla="*/ 4145281 w 4145281"/>
              <a:gd name="connsiteY3" fmla="*/ 4470539 h 4470539"/>
              <a:gd name="connsiteX4" fmla="*/ 0 w 4145281"/>
              <a:gd name="connsiteY4" fmla="*/ 4470539 h 4470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81" h="4470539">
                <a:moveTo>
                  <a:pt x="0" y="0"/>
                </a:moveTo>
                <a:lnTo>
                  <a:pt x="3629230" y="0"/>
                </a:lnTo>
                <a:cubicBezTo>
                  <a:pt x="3914237" y="0"/>
                  <a:pt x="4145281" y="231044"/>
                  <a:pt x="4145281" y="516051"/>
                </a:cubicBezTo>
                <a:lnTo>
                  <a:pt x="4145281" y="4470539"/>
                </a:lnTo>
                <a:lnTo>
                  <a:pt x="0" y="4470539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39479" y="781685"/>
            <a:ext cx="6628621" cy="53905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6266" y="6388215"/>
            <a:ext cx="2969008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32999" y="6388215"/>
            <a:ext cx="2558901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2323" y="6388215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437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EF0D11-5ED9-D2C8-48DF-CDDD85CEA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524" y="0"/>
            <a:ext cx="12192000" cy="6858000"/>
          </a:xfrm>
          <a:prstGeom prst="rect">
            <a:avLst/>
          </a:prstGeom>
          <a:solidFill>
            <a:schemeClr val="accent3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4809744"/>
            <a:ext cx="9345168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0350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58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3547126-466C-18B0-8C04-007D93615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1208688" cy="5154130"/>
          </a:xfrm>
          <a:custGeom>
            <a:avLst/>
            <a:gdLst>
              <a:gd name="connsiteX0" fmla="*/ 0 w 11208688"/>
              <a:gd name="connsiteY0" fmla="*/ 0 h 5154130"/>
              <a:gd name="connsiteX1" fmla="*/ 11208688 w 11208688"/>
              <a:gd name="connsiteY1" fmla="*/ 0 h 5154130"/>
              <a:gd name="connsiteX2" fmla="*/ 11208688 w 11208688"/>
              <a:gd name="connsiteY2" fmla="*/ 526471 h 5154130"/>
              <a:gd name="connsiteX3" fmla="*/ 11208688 w 11208688"/>
              <a:gd name="connsiteY3" fmla="*/ 4126137 h 5154130"/>
              <a:gd name="connsiteX4" fmla="*/ 11208688 w 11208688"/>
              <a:gd name="connsiteY4" fmla="*/ 4652608 h 5154130"/>
              <a:gd name="connsiteX5" fmla="*/ 10707166 w 11208688"/>
              <a:gd name="connsiteY5" fmla="*/ 5154130 h 5154130"/>
              <a:gd name="connsiteX6" fmla="*/ 0 w 11208688"/>
              <a:gd name="connsiteY6" fmla="*/ 5154130 h 5154130"/>
              <a:gd name="connsiteX7" fmla="*/ 0 w 11208688"/>
              <a:gd name="connsiteY7" fmla="*/ 4627659 h 5154130"/>
              <a:gd name="connsiteX8" fmla="*/ 0 w 11208688"/>
              <a:gd name="connsiteY8" fmla="*/ 526471 h 5154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08688" h="5154130">
                <a:moveTo>
                  <a:pt x="0" y="0"/>
                </a:moveTo>
                <a:lnTo>
                  <a:pt x="11208688" y="0"/>
                </a:lnTo>
                <a:lnTo>
                  <a:pt x="11208688" y="526471"/>
                </a:lnTo>
                <a:lnTo>
                  <a:pt x="11208688" y="4126137"/>
                </a:lnTo>
                <a:lnTo>
                  <a:pt x="11208688" y="4652608"/>
                </a:lnTo>
                <a:cubicBezTo>
                  <a:pt x="11208688" y="4929591"/>
                  <a:pt x="10984149" y="5154130"/>
                  <a:pt x="10707166" y="5154130"/>
                </a:cubicBezTo>
                <a:lnTo>
                  <a:pt x="0" y="5154130"/>
                </a:lnTo>
                <a:lnTo>
                  <a:pt x="0" y="4627659"/>
                </a:lnTo>
                <a:lnTo>
                  <a:pt x="0" y="5264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89" y="5483352"/>
            <a:ext cx="10361130" cy="84817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lang="en-US" sz="2600" dirty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1015" y="684412"/>
            <a:ext cx="10592204" cy="412299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spc="-200" baseline="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41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0AA79A0-CEA9-1C5C-A8CA-D3F95D563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57010"/>
            <a:ext cx="11208688" cy="2100988"/>
          </a:xfrm>
          <a:custGeom>
            <a:avLst/>
            <a:gdLst>
              <a:gd name="connsiteX0" fmla="*/ 0 w 11208688"/>
              <a:gd name="connsiteY0" fmla="*/ 0 h 2100988"/>
              <a:gd name="connsiteX1" fmla="*/ 10707166 w 11208688"/>
              <a:gd name="connsiteY1" fmla="*/ 0 h 2100988"/>
              <a:gd name="connsiteX2" fmla="*/ 11208688 w 11208688"/>
              <a:gd name="connsiteY2" fmla="*/ 501522 h 2100988"/>
              <a:gd name="connsiteX3" fmla="*/ 11208688 w 11208688"/>
              <a:gd name="connsiteY3" fmla="*/ 2100988 h 2100988"/>
              <a:gd name="connsiteX4" fmla="*/ 0 w 11208688"/>
              <a:gd name="connsiteY4" fmla="*/ 2100988 h 210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8688" h="2100988">
                <a:moveTo>
                  <a:pt x="0" y="0"/>
                </a:moveTo>
                <a:lnTo>
                  <a:pt x="10707166" y="0"/>
                </a:lnTo>
                <a:cubicBezTo>
                  <a:pt x="10984149" y="0"/>
                  <a:pt x="11208688" y="224539"/>
                  <a:pt x="11208688" y="501522"/>
                </a:cubicBezTo>
                <a:lnTo>
                  <a:pt x="11208688" y="2100988"/>
                </a:lnTo>
                <a:lnTo>
                  <a:pt x="0" y="210098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F2C5FBA-F4AA-552B-2245-767D47272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1208688" cy="4627659"/>
          </a:xfrm>
          <a:custGeom>
            <a:avLst/>
            <a:gdLst>
              <a:gd name="connsiteX0" fmla="*/ 0 w 11208688"/>
              <a:gd name="connsiteY0" fmla="*/ 0 h 4627659"/>
              <a:gd name="connsiteX1" fmla="*/ 11208688 w 11208688"/>
              <a:gd name="connsiteY1" fmla="*/ 0 h 4627659"/>
              <a:gd name="connsiteX2" fmla="*/ 11208688 w 11208688"/>
              <a:gd name="connsiteY2" fmla="*/ 4126137 h 4627659"/>
              <a:gd name="connsiteX3" fmla="*/ 10707166 w 11208688"/>
              <a:gd name="connsiteY3" fmla="*/ 4627659 h 4627659"/>
              <a:gd name="connsiteX4" fmla="*/ 0 w 11208688"/>
              <a:gd name="connsiteY4" fmla="*/ 4627659 h 4627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8688" h="4627659">
                <a:moveTo>
                  <a:pt x="0" y="0"/>
                </a:moveTo>
                <a:lnTo>
                  <a:pt x="11208688" y="0"/>
                </a:lnTo>
                <a:lnTo>
                  <a:pt x="11208688" y="4126137"/>
                </a:lnTo>
                <a:cubicBezTo>
                  <a:pt x="11208688" y="4403120"/>
                  <a:pt x="10984149" y="4627659"/>
                  <a:pt x="10707166" y="4627659"/>
                </a:cubicBezTo>
                <a:lnTo>
                  <a:pt x="0" y="46276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230760"/>
            <a:ext cx="9738852" cy="101763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lang="en-US" sz="2600" dirty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9328" y="420624"/>
            <a:ext cx="10592204" cy="411287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5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4677EE2-225B-FA02-73B9-DFB5D0135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83948"/>
            <a:ext cx="11208688" cy="2074052"/>
          </a:xfrm>
          <a:custGeom>
            <a:avLst/>
            <a:gdLst>
              <a:gd name="connsiteX0" fmla="*/ 0 w 11208688"/>
              <a:gd name="connsiteY0" fmla="*/ 0 h 2074052"/>
              <a:gd name="connsiteX1" fmla="*/ 10707166 w 11208688"/>
              <a:gd name="connsiteY1" fmla="*/ 0 h 2074052"/>
              <a:gd name="connsiteX2" fmla="*/ 11208688 w 11208688"/>
              <a:gd name="connsiteY2" fmla="*/ 501522 h 2074052"/>
              <a:gd name="connsiteX3" fmla="*/ 11208688 w 11208688"/>
              <a:gd name="connsiteY3" fmla="*/ 2074052 h 2074052"/>
              <a:gd name="connsiteX4" fmla="*/ 0 w 11208688"/>
              <a:gd name="connsiteY4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8688" h="2074052">
                <a:moveTo>
                  <a:pt x="0" y="0"/>
                </a:moveTo>
                <a:lnTo>
                  <a:pt x="10707166" y="0"/>
                </a:lnTo>
                <a:cubicBezTo>
                  <a:pt x="10984149" y="0"/>
                  <a:pt x="11208688" y="224539"/>
                  <a:pt x="11208688" y="501522"/>
                </a:cubicBezTo>
                <a:lnTo>
                  <a:pt x="11208688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249809"/>
            <a:ext cx="9768348" cy="110907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lang="en-US" sz="2400" dirty="0"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9496" y="341968"/>
            <a:ext cx="11100816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1EFD95-05D4-9FAB-FCB7-D3A2AB2945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72090" y="638251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D5117C2-BE70-9A87-4113-2ECE3F1A43B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91411" y="638251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776532-A6F1-5788-D1D1-3F91B5B3B7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50742" y="6382512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68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4CBAD94-77D4-9CC1-DE93-BFA7FA5FB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2090" y="0"/>
            <a:ext cx="11419910" cy="6096000"/>
          </a:xfrm>
          <a:custGeom>
            <a:avLst/>
            <a:gdLst>
              <a:gd name="connsiteX0" fmla="*/ 0 w 11419910"/>
              <a:gd name="connsiteY0" fmla="*/ 0 h 6096000"/>
              <a:gd name="connsiteX1" fmla="*/ 11419910 w 11419910"/>
              <a:gd name="connsiteY1" fmla="*/ 0 h 6096000"/>
              <a:gd name="connsiteX2" fmla="*/ 11419910 w 11419910"/>
              <a:gd name="connsiteY2" fmla="*/ 6096000 h 6096000"/>
              <a:gd name="connsiteX3" fmla="*/ 501522 w 11419910"/>
              <a:gd name="connsiteY3" fmla="*/ 6096000 h 6096000"/>
              <a:gd name="connsiteX4" fmla="*/ 0 w 11419910"/>
              <a:gd name="connsiteY4" fmla="*/ 559447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19910" h="6096000">
                <a:moveTo>
                  <a:pt x="0" y="0"/>
                </a:moveTo>
                <a:lnTo>
                  <a:pt x="11419910" y="0"/>
                </a:lnTo>
                <a:lnTo>
                  <a:pt x="11419910" y="6096000"/>
                </a:lnTo>
                <a:lnTo>
                  <a:pt x="501522" y="6096000"/>
                </a:lnTo>
                <a:cubicBezTo>
                  <a:pt x="224539" y="6096000"/>
                  <a:pt x="0" y="5871461"/>
                  <a:pt x="0" y="55944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20575" y="863029"/>
            <a:ext cx="9383510" cy="468501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6600" b="0"/>
            </a:lvl1pPr>
            <a:lvl2pPr marL="228600" indent="0">
              <a:lnSpc>
                <a:spcPct val="90000"/>
              </a:lnSpc>
              <a:buNone/>
              <a:defRPr sz="6000" b="0"/>
            </a:lvl2pPr>
            <a:lvl3pPr marL="457200" indent="0">
              <a:lnSpc>
                <a:spcPct val="90000"/>
              </a:lnSpc>
              <a:buNone/>
              <a:defRPr sz="5400" b="0"/>
            </a:lvl3pPr>
            <a:lvl4pPr marL="685800" indent="0">
              <a:lnSpc>
                <a:spcPct val="90000"/>
              </a:lnSpc>
              <a:buNone/>
              <a:defRPr sz="4800" b="0"/>
            </a:lvl4pPr>
            <a:lvl5pPr marL="914400" indent="0">
              <a:lnSpc>
                <a:spcPct val="90000"/>
              </a:lnSpc>
              <a:buNone/>
              <a:defRPr sz="4400" b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28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4592" y="94592"/>
            <a:ext cx="11617947" cy="575253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115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E08BE8-EB98-F551-F5ED-FE16CE82F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1139327" cy="5821522"/>
          </a:xfrm>
          <a:custGeom>
            <a:avLst/>
            <a:gdLst>
              <a:gd name="connsiteX0" fmla="*/ 0 w 11139327"/>
              <a:gd name="connsiteY0" fmla="*/ 0 h 5821522"/>
              <a:gd name="connsiteX1" fmla="*/ 11139327 w 11139327"/>
              <a:gd name="connsiteY1" fmla="*/ 0 h 5821522"/>
              <a:gd name="connsiteX2" fmla="*/ 11139327 w 11139327"/>
              <a:gd name="connsiteY2" fmla="*/ 5320000 h 5821522"/>
              <a:gd name="connsiteX3" fmla="*/ 10637805 w 11139327"/>
              <a:gd name="connsiteY3" fmla="*/ 5821522 h 5821522"/>
              <a:gd name="connsiteX4" fmla="*/ 0 w 11139327"/>
              <a:gd name="connsiteY4" fmla="*/ 5821522 h 582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39327" h="5821522">
                <a:moveTo>
                  <a:pt x="0" y="0"/>
                </a:moveTo>
                <a:lnTo>
                  <a:pt x="11139327" y="0"/>
                </a:lnTo>
                <a:lnTo>
                  <a:pt x="11139327" y="5320000"/>
                </a:lnTo>
                <a:cubicBezTo>
                  <a:pt x="11139327" y="5596983"/>
                  <a:pt x="10914788" y="5821522"/>
                  <a:pt x="10637805" y="5821522"/>
                </a:cubicBezTo>
                <a:lnTo>
                  <a:pt x="0" y="582152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418" y="288194"/>
            <a:ext cx="9976207" cy="502567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89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AB2664E-ED20-1581-CFBA-A89627E3F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0719069" cy="5585244"/>
          </a:xfrm>
          <a:custGeom>
            <a:avLst/>
            <a:gdLst>
              <a:gd name="connsiteX0" fmla="*/ 0 w 10719069"/>
              <a:gd name="connsiteY0" fmla="*/ 0 h 5585244"/>
              <a:gd name="connsiteX1" fmla="*/ 10719069 w 10719069"/>
              <a:gd name="connsiteY1" fmla="*/ 0 h 5585244"/>
              <a:gd name="connsiteX2" fmla="*/ 10719069 w 10719069"/>
              <a:gd name="connsiteY2" fmla="*/ 5083722 h 5585244"/>
              <a:gd name="connsiteX3" fmla="*/ 10217547 w 10719069"/>
              <a:gd name="connsiteY3" fmla="*/ 5585244 h 5585244"/>
              <a:gd name="connsiteX4" fmla="*/ 0 w 10719069"/>
              <a:gd name="connsiteY4" fmla="*/ 5585244 h 5585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19069" h="5585244">
                <a:moveTo>
                  <a:pt x="0" y="0"/>
                </a:moveTo>
                <a:lnTo>
                  <a:pt x="10719069" y="0"/>
                </a:lnTo>
                <a:lnTo>
                  <a:pt x="10719069" y="5083722"/>
                </a:lnTo>
                <a:cubicBezTo>
                  <a:pt x="10719069" y="5360705"/>
                  <a:pt x="10494530" y="5585244"/>
                  <a:pt x="10217547" y="5585244"/>
                </a:cubicBezTo>
                <a:lnTo>
                  <a:pt x="0" y="5585244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1515" y="606176"/>
            <a:ext cx="9339210" cy="453090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6600" b="0" cap="none" baseline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6000" b="0" cap="none" baseline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5400" b="0" cap="none" baseline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4800" b="0" cap="none" baseline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4400" b="0" cap="none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29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43032" y="1455226"/>
            <a:ext cx="10152770" cy="5065498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7200" b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6600" b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6000" b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5400" b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4800" b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8096" y="64008"/>
            <a:ext cx="356999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4008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096" y="64008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9952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accent3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90" y="5085707"/>
            <a:ext cx="8968722" cy="757309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160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2090" y="821934"/>
            <a:ext cx="8968722" cy="3742116"/>
          </a:xfrm>
        </p:spPr>
        <p:txBody>
          <a:bodyPr anchor="t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77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6" y="4965192"/>
            <a:ext cx="9841113" cy="128930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2090" y="729465"/>
            <a:ext cx="9841114" cy="3814182"/>
          </a:xfrm>
        </p:spPr>
        <p:txBody>
          <a:bodyPr anchor="t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None/>
              <a:defRPr sz="7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8AE5996-C1E5-AFF0-1C20-EFDC871179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554EA42-18F1-82AE-02C3-B2B2A57AD7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A8ACF18-7D60-FEE3-1B8D-6E5F51611A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012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43F357D-01B6-71AD-58FF-26C551B8D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0" y="5155892"/>
            <a:ext cx="11468099" cy="1702107"/>
          </a:xfrm>
          <a:custGeom>
            <a:avLst/>
            <a:gdLst>
              <a:gd name="connsiteX0" fmla="*/ 10322569 w 10836926"/>
              <a:gd name="connsiteY0" fmla="*/ 1702107 h 1702107"/>
              <a:gd name="connsiteX1" fmla="*/ 0 w 10836926"/>
              <a:gd name="connsiteY1" fmla="*/ 1702107 h 1702107"/>
              <a:gd name="connsiteX2" fmla="*/ 0 w 10836926"/>
              <a:gd name="connsiteY2" fmla="*/ 0 h 1702107"/>
              <a:gd name="connsiteX3" fmla="*/ 10836926 w 10836926"/>
              <a:gd name="connsiteY3" fmla="*/ 0 h 1702107"/>
              <a:gd name="connsiteX4" fmla="*/ 10836926 w 10836926"/>
              <a:gd name="connsiteY4" fmla="*/ 1187751 h 1702107"/>
              <a:gd name="connsiteX5" fmla="*/ 10322569 w 10836926"/>
              <a:gd name="connsiteY5" fmla="*/ 1702107 h 1702107"/>
              <a:gd name="connsiteX0" fmla="*/ 10990389 w 11504746"/>
              <a:gd name="connsiteY0" fmla="*/ 1702107 h 1702107"/>
              <a:gd name="connsiteX1" fmla="*/ 0 w 11504746"/>
              <a:gd name="connsiteY1" fmla="*/ 1702107 h 1702107"/>
              <a:gd name="connsiteX2" fmla="*/ 667820 w 11504746"/>
              <a:gd name="connsiteY2" fmla="*/ 0 h 1702107"/>
              <a:gd name="connsiteX3" fmla="*/ 11504746 w 11504746"/>
              <a:gd name="connsiteY3" fmla="*/ 0 h 1702107"/>
              <a:gd name="connsiteX4" fmla="*/ 11504746 w 11504746"/>
              <a:gd name="connsiteY4" fmla="*/ 1187751 h 1702107"/>
              <a:gd name="connsiteX5" fmla="*/ 10990389 w 11504746"/>
              <a:gd name="connsiteY5" fmla="*/ 1702107 h 1702107"/>
              <a:gd name="connsiteX0" fmla="*/ 11000664 w 11515021"/>
              <a:gd name="connsiteY0" fmla="*/ 1702107 h 1702107"/>
              <a:gd name="connsiteX1" fmla="*/ 10275 w 11515021"/>
              <a:gd name="connsiteY1" fmla="*/ 1702107 h 1702107"/>
              <a:gd name="connsiteX2" fmla="*/ 0 w 11515021"/>
              <a:gd name="connsiteY2" fmla="*/ 0 h 1702107"/>
              <a:gd name="connsiteX3" fmla="*/ 11515021 w 11515021"/>
              <a:gd name="connsiteY3" fmla="*/ 0 h 1702107"/>
              <a:gd name="connsiteX4" fmla="*/ 11515021 w 11515021"/>
              <a:gd name="connsiteY4" fmla="*/ 1187751 h 1702107"/>
              <a:gd name="connsiteX5" fmla="*/ 11000664 w 11515021"/>
              <a:gd name="connsiteY5" fmla="*/ 1702107 h 1702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15021" h="1702107">
                <a:moveTo>
                  <a:pt x="11000664" y="1702107"/>
                </a:moveTo>
                <a:lnTo>
                  <a:pt x="10275" y="1702107"/>
                </a:lnTo>
                <a:lnTo>
                  <a:pt x="0" y="0"/>
                </a:lnTo>
                <a:lnTo>
                  <a:pt x="11515021" y="0"/>
                </a:lnTo>
                <a:lnTo>
                  <a:pt x="11515021" y="1187751"/>
                </a:lnTo>
                <a:cubicBezTo>
                  <a:pt x="11515021" y="1471822"/>
                  <a:pt x="11284736" y="1702107"/>
                  <a:pt x="11000664" y="1702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8381" y="5684948"/>
            <a:ext cx="9060691" cy="643997"/>
          </a:xfrm>
        </p:spPr>
        <p:txBody>
          <a:bodyPr anchor="ctr">
            <a:normAutofit/>
          </a:bodyPr>
          <a:lstStyle>
            <a:lvl1pPr algn="r">
              <a:lnSpc>
                <a:spcPct val="120000"/>
              </a:lnSpc>
              <a:defRPr sz="160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38382" y="1027417"/>
            <a:ext cx="9060691" cy="340074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4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2090" y="638251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38251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0742" y="6382512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864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DA777E9-52E4-B265-D19D-C179BB567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809939" cy="5148072"/>
          </a:xfrm>
          <a:custGeom>
            <a:avLst/>
            <a:gdLst>
              <a:gd name="connsiteX0" fmla="*/ 0 w 10809939"/>
              <a:gd name="connsiteY0" fmla="*/ 0 h 5148072"/>
              <a:gd name="connsiteX1" fmla="*/ 10809939 w 10809939"/>
              <a:gd name="connsiteY1" fmla="*/ 0 h 5148072"/>
              <a:gd name="connsiteX2" fmla="*/ 10809939 w 10809939"/>
              <a:gd name="connsiteY2" fmla="*/ 4646550 h 5148072"/>
              <a:gd name="connsiteX3" fmla="*/ 10308417 w 10809939"/>
              <a:gd name="connsiteY3" fmla="*/ 5148072 h 5148072"/>
              <a:gd name="connsiteX4" fmla="*/ 0 w 10809939"/>
              <a:gd name="connsiteY4" fmla="*/ 5148072 h 51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939" h="5148072">
                <a:moveTo>
                  <a:pt x="0" y="0"/>
                </a:moveTo>
                <a:lnTo>
                  <a:pt x="10809939" y="0"/>
                </a:lnTo>
                <a:lnTo>
                  <a:pt x="10809939" y="4646550"/>
                </a:lnTo>
                <a:cubicBezTo>
                  <a:pt x="10809939" y="4923533"/>
                  <a:pt x="10585400" y="5148072"/>
                  <a:pt x="10308417" y="5148072"/>
                </a:cubicBezTo>
                <a:lnTo>
                  <a:pt x="0" y="51480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446" y="5518298"/>
            <a:ext cx="8964384" cy="81849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600" b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67446" y="750013"/>
            <a:ext cx="8733760" cy="3800721"/>
          </a:xfrm>
        </p:spPr>
        <p:txBody>
          <a:bodyPr anchor="t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None/>
              <a:defRPr sz="5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D62116-941C-252B-AE63-2508CE4FDD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72090" y="638251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3547C88-24DC-DAA1-274D-9715ED6805B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91411" y="638251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21AC9D-428B-1CE3-499F-1289B47D5F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50742" y="6382512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167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5">
    <p:bg>
      <p:bgPr>
        <a:solidFill>
          <a:schemeClr val="accent3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EBA2EC2-4347-818C-501D-DEEA9CA0D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-1"/>
            <a:ext cx="10809939" cy="5617255"/>
          </a:xfrm>
          <a:custGeom>
            <a:avLst/>
            <a:gdLst>
              <a:gd name="connsiteX0" fmla="*/ 0 w 10809939"/>
              <a:gd name="connsiteY0" fmla="*/ 0 h 5638868"/>
              <a:gd name="connsiteX1" fmla="*/ 10809939 w 10809939"/>
              <a:gd name="connsiteY1" fmla="*/ 0 h 5638868"/>
              <a:gd name="connsiteX2" fmla="*/ 10809939 w 10809939"/>
              <a:gd name="connsiteY2" fmla="*/ 5116914 h 5638868"/>
              <a:gd name="connsiteX3" fmla="*/ 10287986 w 10809939"/>
              <a:gd name="connsiteY3" fmla="*/ 5638868 h 5638868"/>
              <a:gd name="connsiteX4" fmla="*/ 0 w 10809939"/>
              <a:gd name="connsiteY4" fmla="*/ 5638868 h 563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939" h="5638868">
                <a:moveTo>
                  <a:pt x="0" y="0"/>
                </a:moveTo>
                <a:lnTo>
                  <a:pt x="10809939" y="0"/>
                </a:lnTo>
                <a:lnTo>
                  <a:pt x="10809939" y="5116914"/>
                </a:lnTo>
                <a:cubicBezTo>
                  <a:pt x="10809939" y="5405181"/>
                  <a:pt x="10576253" y="5638868"/>
                  <a:pt x="10287986" y="5638868"/>
                </a:cubicBezTo>
                <a:lnTo>
                  <a:pt x="0" y="5638868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6765" y="4318612"/>
            <a:ext cx="7364515" cy="996027"/>
          </a:xfrm>
        </p:spPr>
        <p:txBody>
          <a:bodyPr anchor="ctr">
            <a:normAutofit/>
          </a:bodyPr>
          <a:lstStyle>
            <a:lvl1pPr algn="r">
              <a:lnSpc>
                <a:spcPct val="120000"/>
              </a:lnSpc>
              <a:defRPr sz="1400" b="0" spc="100" baseline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68096" y="647700"/>
            <a:ext cx="9473184" cy="3670912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8D110F-CED3-F33A-EDD7-57811187B5A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E1F328-2362-9468-2593-BAF90BE9CE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ADE9A5F-3A0A-29A6-E008-BCCF7C3761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330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10706100" cy="67490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7B2D7-7718-3EA4-C727-BB98633A673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62000" y="1802352"/>
            <a:ext cx="5070020" cy="4293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B1D51A5-7ABE-E37E-E3A4-3AF4A84485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94099" y="1802352"/>
            <a:ext cx="5070021" cy="4293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953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26" y="822960"/>
            <a:ext cx="10697475" cy="55036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379" y="1380744"/>
            <a:ext cx="508665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E49B3C-8832-0263-2ACE-16444014FC2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65825" y="2020888"/>
            <a:ext cx="5086349" cy="4227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08665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5D88C15-4359-3F27-9B17-CB9581414F7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81751" y="2020888"/>
            <a:ext cx="5086350" cy="4227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967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26" y="822960"/>
            <a:ext cx="10698480" cy="82859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478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62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195484" cy="1504164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8096" y="2311121"/>
            <a:ext cx="3195484" cy="3784879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9805" y="836762"/>
            <a:ext cx="6568296" cy="52592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873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1" y="822960"/>
            <a:ext cx="3041598" cy="1968931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8096" y="3147059"/>
            <a:ext cx="3041597" cy="276203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75E80A04-FEAF-D5E8-F208-D79F585240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2844" y="0"/>
            <a:ext cx="7689157" cy="6096000"/>
          </a:xfrm>
          <a:custGeom>
            <a:avLst/>
            <a:gdLst>
              <a:gd name="connsiteX0" fmla="*/ 0 w 7689157"/>
              <a:gd name="connsiteY0" fmla="*/ 0 h 6096000"/>
              <a:gd name="connsiteX1" fmla="*/ 7689157 w 7689157"/>
              <a:gd name="connsiteY1" fmla="*/ 0 h 6096000"/>
              <a:gd name="connsiteX2" fmla="*/ 7689157 w 7689157"/>
              <a:gd name="connsiteY2" fmla="*/ 6096000 h 6096000"/>
              <a:gd name="connsiteX3" fmla="*/ 501522 w 7689157"/>
              <a:gd name="connsiteY3" fmla="*/ 6096000 h 6096000"/>
              <a:gd name="connsiteX4" fmla="*/ 0 w 7689157"/>
              <a:gd name="connsiteY4" fmla="*/ 559447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096000">
                <a:moveTo>
                  <a:pt x="0" y="0"/>
                </a:moveTo>
                <a:lnTo>
                  <a:pt x="7689157" y="0"/>
                </a:lnTo>
                <a:lnTo>
                  <a:pt x="7689157" y="6096000"/>
                </a:lnTo>
                <a:lnTo>
                  <a:pt x="501522" y="6096000"/>
                </a:lnTo>
                <a:cubicBezTo>
                  <a:pt x="224539" y="6096000"/>
                  <a:pt x="0" y="5871461"/>
                  <a:pt x="0" y="5594478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6473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6492530-7F0F-7B93-27A9-6F68FAF54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762000" y="2880691"/>
            <a:ext cx="11430000" cy="3977309"/>
          </a:xfrm>
          <a:custGeom>
            <a:avLst/>
            <a:gdLst>
              <a:gd name="connsiteX0" fmla="*/ 0 w 11468099"/>
              <a:gd name="connsiteY0" fmla="*/ 4053508 h 4053508"/>
              <a:gd name="connsiteX1" fmla="*/ 10946146 w 11468099"/>
              <a:gd name="connsiteY1" fmla="*/ 4043963 h 4053508"/>
              <a:gd name="connsiteX2" fmla="*/ 11468099 w 11468099"/>
              <a:gd name="connsiteY2" fmla="*/ 3522009 h 4053508"/>
              <a:gd name="connsiteX3" fmla="*/ 11468099 w 11468099"/>
              <a:gd name="connsiteY3" fmla="*/ 0 h 4053508"/>
              <a:gd name="connsiteX4" fmla="*/ 0 w 11468099"/>
              <a:gd name="connsiteY4" fmla="*/ 0 h 405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099" h="4053508">
                <a:moveTo>
                  <a:pt x="0" y="4053508"/>
                </a:moveTo>
                <a:lnTo>
                  <a:pt x="10946146" y="4043963"/>
                </a:lnTo>
                <a:cubicBezTo>
                  <a:pt x="11234413" y="4043963"/>
                  <a:pt x="11468099" y="3810276"/>
                  <a:pt x="11468099" y="3522009"/>
                </a:cubicBezTo>
                <a:lnTo>
                  <a:pt x="1146809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00" y="190500"/>
            <a:ext cx="11843238" cy="2057400"/>
          </a:xfrm>
        </p:spPr>
        <p:txBody>
          <a:bodyPr anchor="t">
            <a:no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98813" y="3505199"/>
            <a:ext cx="10044665" cy="26670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200" dirty="0"/>
            </a:lvl4pPr>
            <a:lvl5pPr marL="914400" indent="0">
              <a:buNone/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98813" y="632917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36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07D4EEB-8B0C-3EA1-DB0C-896A8F0C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2677737" y="2952545"/>
            <a:ext cx="9514262" cy="3905455"/>
          </a:xfrm>
          <a:custGeom>
            <a:avLst/>
            <a:gdLst>
              <a:gd name="connsiteX0" fmla="*/ 0 w 9514262"/>
              <a:gd name="connsiteY0" fmla="*/ 3905455 h 3905455"/>
              <a:gd name="connsiteX1" fmla="*/ 0 w 9514262"/>
              <a:gd name="connsiteY1" fmla="*/ 0 h 3905455"/>
              <a:gd name="connsiteX2" fmla="*/ 9514262 w 9514262"/>
              <a:gd name="connsiteY2" fmla="*/ 0 h 3905455"/>
              <a:gd name="connsiteX3" fmla="*/ 9514262 w 9514262"/>
              <a:gd name="connsiteY3" fmla="*/ 3375660 h 3905455"/>
              <a:gd name="connsiteX4" fmla="*/ 8992309 w 9514262"/>
              <a:gd name="connsiteY4" fmla="*/ 3897614 h 390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4262" h="3905455">
                <a:moveTo>
                  <a:pt x="0" y="3905455"/>
                </a:moveTo>
                <a:lnTo>
                  <a:pt x="0" y="0"/>
                </a:lnTo>
                <a:lnTo>
                  <a:pt x="9514262" y="0"/>
                </a:lnTo>
                <a:lnTo>
                  <a:pt x="9514262" y="3375660"/>
                </a:lnTo>
                <a:cubicBezTo>
                  <a:pt x="9514262" y="3663927"/>
                  <a:pt x="9280576" y="3897614"/>
                  <a:pt x="8992309" y="3897614"/>
                </a:cubicBez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73" y="190500"/>
            <a:ext cx="10573396" cy="2475644"/>
          </a:xfrm>
        </p:spPr>
        <p:txBody>
          <a:bodyPr anchor="t">
            <a:no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3213" y="3810000"/>
            <a:ext cx="6976154" cy="1676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200" dirty="0"/>
            </a:lvl4pPr>
            <a:lvl5pPr marL="914400" indent="0">
              <a:buNone/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46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0" y="825747"/>
            <a:ext cx="10696010" cy="6188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4654" y="1506872"/>
            <a:ext cx="10693446" cy="4589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2090" y="6329172"/>
            <a:ext cx="2816835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cap="all" spc="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91411" y="6329172"/>
            <a:ext cx="161267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0742" y="6329172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5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000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58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480">
          <p15:clr>
            <a:srgbClr val="F26B43"/>
          </p15:clr>
        </p15:guide>
        <p15:guide id="8" pos="7224">
          <p15:clr>
            <a:srgbClr val="F26B43"/>
          </p15:clr>
        </p15:guide>
        <p15:guide id="9" orient="horz" pos="3840">
          <p15:clr>
            <a:srgbClr val="F26B43"/>
          </p15:clr>
        </p15:guide>
        <p15:guide id="10" orient="horz" pos="2160">
          <p15:clr>
            <a:srgbClr val="F26B43"/>
          </p15:clr>
        </p15:guide>
        <p15:guide id="1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vidgrid.com/view/M1RLZryqfLrl/?sr=eOpG2ngPw9OR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1B53E-3B2C-09A3-F3FC-0C19855BA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F83A-4F54-1D8C-7C29-E4688EFE21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2133600"/>
            <a:ext cx="7771598" cy="3832346"/>
          </a:xfrm>
        </p:spPr>
        <p:txBody>
          <a:bodyPr>
            <a:normAutofit/>
          </a:bodyPr>
          <a:lstStyle/>
          <a:p>
            <a:r>
              <a:rPr lang="en-US" sz="6000" dirty="0"/>
              <a:t>Recruiting, </a:t>
            </a:r>
            <a:br>
              <a:rPr lang="en-US" sz="6000" dirty="0"/>
            </a:br>
            <a:r>
              <a:rPr lang="en-US" sz="6000" dirty="0"/>
              <a:t>New Hire, &amp; term checklists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11CA3A-CEA6-48FB-12E1-A23C6067C2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76690E7-B972-4127-CB6D-02B6E88776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9" r="299"/>
          <a:stretch>
            <a:fillRect/>
          </a:stretch>
        </p:blipFill>
        <p:spPr>
          <a:xfrm>
            <a:off x="7681816" y="0"/>
            <a:ext cx="4510185" cy="6096000"/>
          </a:xfrm>
        </p:spPr>
      </p:pic>
    </p:spTree>
    <p:extLst>
      <p:ext uri="{BB962C8B-B14F-4D97-AF65-F5344CB8AC3E}">
        <p14:creationId xmlns:p14="http://schemas.microsoft.com/office/powerpoint/2010/main" val="2385204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C4CA4-4F3F-F109-5584-F2A5192A6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D993284-2B8C-1121-528C-520ACD7F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533400"/>
            <a:ext cx="11201400" cy="59436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800" dirty="0"/>
              <a:t>Recruiting</a:t>
            </a:r>
          </a:p>
          <a:p>
            <a:pPr marL="457200" lvl="0" indent="-457200">
              <a:buFontTx/>
              <a:buChar char="-"/>
            </a:pPr>
            <a:r>
              <a:rPr lang="en-US" sz="2800" dirty="0" err="1">
                <a:solidFill>
                  <a:schemeClr val="bg1">
                    <a:lumMod val="10000"/>
                    <a:lumOff val="9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VidGrid</a:t>
            </a:r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Recruiting: Create a Job Posting</a:t>
            </a:r>
            <a:endParaRPr lang="en-US" sz="28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marL="457200" lvl="0" indent="-457200">
              <a:buFontTx/>
              <a:buChar char="-"/>
            </a:pPr>
            <a:r>
              <a:rPr lang="en-US" sz="2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Paylocity Recruiting retains all documents (applications, resumes), allows provision of status updates to candidates, allows coordination of next steps (phone screening, in-person interview, etc.)</a:t>
            </a:r>
          </a:p>
          <a:p>
            <a:pPr marL="857250" lvl="1" indent="-457200">
              <a:buFontTx/>
              <a:buChar char="-"/>
            </a:pPr>
            <a:r>
              <a:rPr lang="en-US" sz="22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Applications: screener questions should be added applicable to role and expectations</a:t>
            </a:r>
          </a:p>
          <a:p>
            <a:pPr marL="1085850" lvl="2" indent="-457200">
              <a:buFontTx/>
              <a:buChar char="-"/>
            </a:pPr>
            <a:r>
              <a:rPr lang="en-US" sz="22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EX: Can you complete the essential functions of this position with or without an accommodation? (If answered “no,” candidate doesn’t move on)</a:t>
            </a:r>
          </a:p>
          <a:p>
            <a:pPr marL="1085850" lvl="2" indent="-457200">
              <a:buFontTx/>
              <a:buChar char="-"/>
            </a:pPr>
            <a:r>
              <a:rPr lang="en-US" sz="22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EX: Have you been convicted of a felony? (If answered “yes,” candidate doesn’t move on)</a:t>
            </a:r>
          </a:p>
          <a:p>
            <a:pPr marL="457200" lvl="0" indent="-457200">
              <a:buFontTx/>
              <a:buChar char="-"/>
            </a:pPr>
            <a:r>
              <a:rPr lang="en-US" sz="2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Upon candidate selection, Recruiting seamlessly transitions candidate info. into Onboarding</a:t>
            </a:r>
          </a:p>
          <a:p>
            <a:pPr lvl="0"/>
            <a:r>
              <a:rPr lang="en-US" sz="2800" dirty="0"/>
              <a:t>New Hire and Termination Checklists found in Resource Manual</a:t>
            </a:r>
          </a:p>
        </p:txBody>
      </p:sp>
    </p:spTree>
    <p:extLst>
      <p:ext uri="{BB962C8B-B14F-4D97-AF65-F5344CB8AC3E}">
        <p14:creationId xmlns:p14="http://schemas.microsoft.com/office/powerpoint/2010/main" val="953465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88BBA-385E-B100-D3B2-83F877ED7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2133600"/>
            <a:ext cx="7771598" cy="3832346"/>
          </a:xfrm>
        </p:spPr>
        <p:txBody>
          <a:bodyPr>
            <a:normAutofit fontScale="90000"/>
          </a:bodyPr>
          <a:lstStyle/>
          <a:p>
            <a:r>
              <a:rPr lang="en-US" sz="7300" dirty="0"/>
              <a:t>Employee Handbook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47B5ADC-439E-8BF3-9088-90C43F8880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9" r="299"/>
          <a:stretch>
            <a:fillRect/>
          </a:stretch>
        </p:blipFill>
        <p:spPr>
          <a:xfrm>
            <a:off x="7681816" y="0"/>
            <a:ext cx="4510185" cy="60960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823457-DD84-B4AB-C770-03B1F35BA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5562573"/>
            <a:ext cx="1041453" cy="106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342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5AF4D-648F-C748-2891-0C40FEA16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E988B0E-5A88-7762-C53F-22C4315076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33400"/>
            <a:ext cx="10515600" cy="5943600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Updated and on Diocesan website: </a:t>
            </a:r>
            <a:r>
              <a:rPr lang="en-US" sz="2000" dirty="0"/>
              <a:t>https://www.dmdiocese.org/resources/human-resources</a:t>
            </a:r>
          </a:p>
          <a:p>
            <a:pPr lvl="0"/>
            <a:r>
              <a:rPr lang="en-US" sz="2800" dirty="0"/>
              <a:t>	- No material changes</a:t>
            </a:r>
          </a:p>
          <a:p>
            <a:pPr lvl="0"/>
            <a:r>
              <a:rPr lang="en-US" sz="2800" dirty="0"/>
              <a:t>	- Replacing appendices with links to documents</a:t>
            </a:r>
          </a:p>
          <a:p>
            <a:pPr lvl="0"/>
            <a:r>
              <a:rPr lang="en-US" sz="3200" dirty="0"/>
              <a:t>	- </a:t>
            </a:r>
            <a:r>
              <a:rPr lang="en-US" sz="2800" dirty="0"/>
              <a:t>Removing CoC  and linking to Diocesan website</a:t>
            </a:r>
          </a:p>
          <a:p>
            <a:pPr lvl="0"/>
            <a:endParaRPr lang="en-US" dirty="0"/>
          </a:p>
          <a:p>
            <a:pPr lvl="0"/>
            <a:r>
              <a:rPr lang="en-US" sz="3200" dirty="0"/>
              <a:t>Template has been completed to assist locations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REMINDER: Each location must maintain its handbook to      ensure a match to its policies (work hours, PTO, accrual  rates, holidays)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447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2AFCE-FB1F-69F8-CAA0-1CC1F92AE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A0DF6-51FE-DB44-1094-176F8A3EE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2133600"/>
            <a:ext cx="7771598" cy="3832346"/>
          </a:xfrm>
        </p:spPr>
        <p:txBody>
          <a:bodyPr/>
          <a:lstStyle/>
          <a:p>
            <a:r>
              <a:rPr lang="en-US" dirty="0"/>
              <a:t>Worker’s Compensation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AE8985-E1C4-B0E6-C997-6244083EC4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2B35469-2754-4570-E505-331CF48074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9" r="299"/>
          <a:stretch>
            <a:fillRect/>
          </a:stretch>
        </p:blipFill>
        <p:spPr>
          <a:xfrm>
            <a:off x="7681816" y="0"/>
            <a:ext cx="4510185" cy="6096000"/>
          </a:xfrm>
        </p:spPr>
      </p:pic>
    </p:spTree>
    <p:extLst>
      <p:ext uri="{BB962C8B-B14F-4D97-AF65-F5344CB8AC3E}">
        <p14:creationId xmlns:p14="http://schemas.microsoft.com/office/powerpoint/2010/main" val="4078835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1E879F9-5D58-E447-C8D7-21A1376B4A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533400"/>
            <a:ext cx="10058400" cy="5943600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800" dirty="0"/>
              <a:t>Seeing frequent and costly W.C. claims within more physical roles (custodial, maintenance, and cafeteria positions)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Still reviewing servicers for potential physical capacity testing for these roles. Have narrowed down to one servicer but decisions have not been finalized.</a:t>
            </a:r>
          </a:p>
          <a:p>
            <a:pPr lvl="0"/>
            <a:r>
              <a:rPr lang="en-US" sz="2800" dirty="0"/>
              <a:t>	- Candidate for a position could complete testing to	  ensure they’re able to safely complete the physical</a:t>
            </a:r>
          </a:p>
          <a:p>
            <a:pPr lvl="0"/>
            <a:r>
              <a:rPr lang="en-US" sz="2800" dirty="0"/>
              <a:t>	  essential functions of their role</a:t>
            </a:r>
          </a:p>
          <a:p>
            <a:pPr lvl="0"/>
            <a:r>
              <a:rPr lang="en-US" sz="2800" dirty="0"/>
              <a:t>	- Can help determine pre-existing physical limitations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531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E2C03-E50C-F029-6DAE-C870FB9A2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989B182-E588-3709-AA52-2D37CE8F43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609600"/>
            <a:ext cx="10287000" cy="5943600"/>
          </a:xfrm>
        </p:spPr>
        <p:txBody>
          <a:bodyPr>
            <a:normAutofit/>
          </a:bodyPr>
          <a:lstStyle/>
          <a:p>
            <a:pPr lvl="0"/>
            <a:r>
              <a:rPr lang="en-US" sz="2400" b="1" dirty="0"/>
              <a:t>A physical capacity test can:</a:t>
            </a:r>
          </a:p>
          <a:p>
            <a:pPr lvl="1"/>
            <a:r>
              <a:rPr lang="en-US" sz="2400" dirty="0"/>
              <a:t>Help ensure proper job fit by validating candidates can perform essential job functions of the role</a:t>
            </a:r>
          </a:p>
          <a:p>
            <a:pPr lvl="1"/>
            <a:r>
              <a:rPr lang="en-US" sz="2400" dirty="0"/>
              <a:t>Improve productivity and safety</a:t>
            </a:r>
          </a:p>
          <a:p>
            <a:pPr lvl="1"/>
            <a:r>
              <a:rPr lang="en-US" sz="2400" dirty="0"/>
              <a:t>Reduce turnover from employees who physically cannot handle the role</a:t>
            </a:r>
          </a:p>
          <a:p>
            <a:pPr lvl="1"/>
            <a:r>
              <a:rPr lang="en-US" sz="2400" dirty="0"/>
              <a:t>Allow opportunity to provide/discuss reasonable accommodations</a:t>
            </a:r>
          </a:p>
          <a:p>
            <a:pPr lvl="1"/>
            <a:r>
              <a:rPr lang="en-US" sz="2400" dirty="0"/>
              <a:t>Reduce risk of workplace injuries &amp; lower number of W.C. claims</a:t>
            </a:r>
          </a:p>
          <a:p>
            <a:pPr lvl="1"/>
            <a:r>
              <a:rPr lang="en-US" sz="2400" dirty="0"/>
              <a:t>Defend against W.C. claims that are exaggerated or actually related more to pre-existing injuries</a:t>
            </a:r>
          </a:p>
          <a:p>
            <a:pPr lvl="1"/>
            <a:r>
              <a:rPr lang="en-US" sz="2400" dirty="0"/>
              <a:t>Give employer documented, job-related justification for non-selection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111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1383F-C791-068C-028D-FDD5EBEF5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5E855CF-5AAA-57EB-8665-30B1684E3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150" y="609600"/>
            <a:ext cx="10553700" cy="5943600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Reminders</a:t>
            </a:r>
            <a:r>
              <a:rPr lang="en-US" sz="2800" dirty="0"/>
              <a:t>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Each location should have a designated W.C. person</a:t>
            </a:r>
          </a:p>
          <a:p>
            <a:pPr marL="228600" lvl="1" indent="0">
              <a:buNone/>
            </a:pPr>
            <a:r>
              <a:rPr lang="en-US" sz="2600" dirty="0"/>
              <a:t>     -  </a:t>
            </a:r>
            <a:r>
              <a:rPr lang="en-US" sz="2200" dirty="0"/>
              <a:t>Complete the FROI, RAS communicates with contact on status of</a:t>
            </a:r>
          </a:p>
          <a:p>
            <a:pPr marL="228600" lvl="1" indent="0">
              <a:buNone/>
            </a:pPr>
            <a:r>
              <a:rPr lang="en-US" sz="2200" dirty="0"/>
              <a:t>          W.C. leave/injury &amp; informs of any work restrictions upon return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 </a:t>
            </a:r>
            <a:r>
              <a:rPr lang="en-US" sz="3400" i="1" dirty="0"/>
              <a:t>Supervisor’s Accident Investigation Report </a:t>
            </a:r>
            <a:r>
              <a:rPr lang="en-US" sz="3000" dirty="0"/>
              <a:t>should be completed shortly after the incident </a:t>
            </a:r>
          </a:p>
          <a:p>
            <a:pPr marL="971550" lvl="2" indent="-342900">
              <a:buFontTx/>
              <a:buChar char="-"/>
            </a:pPr>
            <a:r>
              <a:rPr lang="en-US" sz="2400" dirty="0"/>
              <a:t>Asks</a:t>
            </a:r>
            <a:r>
              <a:rPr lang="en-US" sz="2400" i="1" dirty="0"/>
              <a:t> </a:t>
            </a:r>
            <a:r>
              <a:rPr lang="en-US" sz="2400" dirty="0"/>
              <a:t>questions about how the incident occurred &amp; whether employee was taking part in a task outside of their responsibilities</a:t>
            </a:r>
          </a:p>
          <a:p>
            <a:pPr marL="971550" lvl="2" indent="-342900">
              <a:buFontTx/>
              <a:buChar char="-"/>
            </a:pPr>
            <a:r>
              <a:rPr lang="en-US" sz="2400" dirty="0"/>
              <a:t>Prompts creation of plan to prevent future similar incidents</a:t>
            </a:r>
          </a:p>
        </p:txBody>
      </p:sp>
    </p:spTree>
    <p:extLst>
      <p:ext uri="{BB962C8B-B14F-4D97-AF65-F5344CB8AC3E}">
        <p14:creationId xmlns:p14="http://schemas.microsoft.com/office/powerpoint/2010/main" val="2334017399"/>
      </p:ext>
    </p:extLst>
  </p:cSld>
  <p:clrMapOvr>
    <a:masterClrMapping/>
  </p:clrMapOvr>
</p:sld>
</file>

<file path=ppt/theme/theme1.xml><?xml version="1.0" encoding="utf-8"?>
<a:theme xmlns:a="http://schemas.openxmlformats.org/drawingml/2006/main" name="Oasis">
  <a:themeElements>
    <a:clrScheme name="Oasis">
      <a:dk1>
        <a:srgbClr val="131313"/>
      </a:dk1>
      <a:lt1>
        <a:sysClr val="window" lastClr="FFFFFF"/>
      </a:lt1>
      <a:dk2>
        <a:srgbClr val="2D2A27"/>
      </a:dk2>
      <a:lt2>
        <a:srgbClr val="F0EBE6"/>
      </a:lt2>
      <a:accent1>
        <a:srgbClr val="9F7667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Oasis Font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" id="{F87D57D1-6595-40EA-BD1E-F0C34D0EF910}" vid="{ECA7DBCD-4BC8-40F2-8EF4-7A6D942FA19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533346F-C811-4404-B626-0E7631B212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E911A2-2017-41E4-8340-9C55208FC2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A384A2-DC2C-4578-B8CE-512657D68B3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{3EF168F5-6332-45AC-A2F5-69D30C8C61C9}977d9fe9-4445-4c48-bc9c-1fe8e23d557c-TF7d956844-ebdd-4ca4-b538-a1bcfc9ad3f053165620_win32</Template>
  <TotalTime>11110</TotalTime>
  <Words>459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Neue Haas Grotesk Text Pro</vt:lpstr>
      <vt:lpstr>Oasis</vt:lpstr>
      <vt:lpstr>Recruiting,  New Hire, &amp; term checklists</vt:lpstr>
      <vt:lpstr>PowerPoint Presentation</vt:lpstr>
      <vt:lpstr>Employee Handbook   </vt:lpstr>
      <vt:lpstr>PowerPoint Presentation</vt:lpstr>
      <vt:lpstr>Worker’s Compensation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Ewa Torres</dc:creator>
  <cp:lastModifiedBy>Ewa Torres</cp:lastModifiedBy>
  <cp:revision>32</cp:revision>
  <dcterms:created xsi:type="dcterms:W3CDTF">2026-05-19T20:50:09Z</dcterms:created>
  <dcterms:modified xsi:type="dcterms:W3CDTF">2026-09-16T22:34:44Z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